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84" r:id="rId7"/>
    <p:sldId id="278" r:id="rId8"/>
    <p:sldId id="259" r:id="rId9"/>
    <p:sldId id="271" r:id="rId10"/>
    <p:sldId id="277" r:id="rId11"/>
    <p:sldId id="275" r:id="rId12"/>
    <p:sldId id="285" r:id="rId13"/>
    <p:sldId id="260" r:id="rId14"/>
    <p:sldId id="272" r:id="rId15"/>
    <p:sldId id="273" r:id="rId16"/>
    <p:sldId id="264" r:id="rId17"/>
    <p:sldId id="268" r:id="rId18"/>
    <p:sldId id="261" r:id="rId19"/>
    <p:sldId id="286" r:id="rId20"/>
    <p:sldId id="267" r:id="rId21"/>
    <p:sldId id="265" r:id="rId22"/>
    <p:sldId id="281" r:id="rId23"/>
    <p:sldId id="280" r:id="rId24"/>
    <p:sldId id="287" r:id="rId25"/>
    <p:sldId id="269" r:id="rId26"/>
    <p:sldId id="270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E6E27-ED2C-42C6-9217-F05A0D1282FC}" v="166" dt="2024-03-03T18:58:26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cke, Melanie (KWS-KGaA, DEEI)" userId="c0739bb6-a4cc-4cdd-8827-fe59f08d33e5" providerId="ADAL" clId="{D11E6E27-ED2C-42C6-9217-F05A0D1282FC}"/>
    <pc:docChg chg="undo custSel addSld delSld modSld sldOrd">
      <pc:chgData name="Fricke, Melanie (KWS-KGaA, DEEI)" userId="c0739bb6-a4cc-4cdd-8827-fe59f08d33e5" providerId="ADAL" clId="{D11E6E27-ED2C-42C6-9217-F05A0D1282FC}" dt="2024-03-05T08:15:19.121" v="3915" actId="20577"/>
      <pc:docMkLst>
        <pc:docMk/>
      </pc:docMkLst>
      <pc:sldChg chg="addSp delSp modSp mod">
        <pc:chgData name="Fricke, Melanie (KWS-KGaA, DEEI)" userId="c0739bb6-a4cc-4cdd-8827-fe59f08d33e5" providerId="ADAL" clId="{D11E6E27-ED2C-42C6-9217-F05A0D1282FC}" dt="2024-02-28T20:43:03.412" v="3275" actId="1076"/>
        <pc:sldMkLst>
          <pc:docMk/>
          <pc:sldMk cId="4261682930" sldId="256"/>
        </pc:sldMkLst>
        <pc:spChg chg="mod">
          <ac:chgData name="Fricke, Melanie (KWS-KGaA, DEEI)" userId="c0739bb6-a4cc-4cdd-8827-fe59f08d33e5" providerId="ADAL" clId="{D11E6E27-ED2C-42C6-9217-F05A0D1282FC}" dt="2024-02-28T20:43:03.412" v="3275" actId="1076"/>
          <ac:spMkLst>
            <pc:docMk/>
            <pc:sldMk cId="4261682930" sldId="256"/>
            <ac:spMk id="8" creationId="{FFC26013-E6B7-4FB6-B028-4F24C5416B62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17" creationId="{362D44EE-C852-4460-B8B5-C4F2BC20510C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19" creationId="{658970D8-8D1D-4B5C-894B-E871CC86543D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21" creationId="{F227E5B6-9132-43CA-B503-37A18562ADF2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23" creationId="{03C2051E-A88D-48E5-BACF-AAED17892722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25" creationId="{7821A508-2985-4905-874A-527429BAABFA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27" creationId="{D2929CB1-0E3C-4B2D-ADC5-0154FB33BA44}"/>
          </ac:spMkLst>
        </pc:spChg>
        <pc:spChg chg="del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29" creationId="{5F2F0C84-BE8C-4DC2-A6D3-30349A801D5C}"/>
          </ac:spMkLst>
        </pc:spChg>
        <pc:spChg chg="add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34" creationId="{8D0D6D3E-D7F9-4591-9CA9-DDF4DB1F73DA}"/>
          </ac:spMkLst>
        </pc:spChg>
        <pc:spChg chg="add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36" creationId="{C4C9F2B0-1044-46EB-8AEB-C3BFFDE6C2CC}"/>
          </ac:spMkLst>
        </pc:spChg>
        <pc:spChg chg="add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38" creationId="{D28B54C3-B57B-472A-B96E-1FCB67093DC2}"/>
          </ac:spMkLst>
        </pc:spChg>
        <pc:spChg chg="add">
          <ac:chgData name="Fricke, Melanie (KWS-KGaA, DEEI)" userId="c0739bb6-a4cc-4cdd-8827-fe59f08d33e5" providerId="ADAL" clId="{D11E6E27-ED2C-42C6-9217-F05A0D1282FC}" dt="2024-02-28T20:41:13.557" v="3216" actId="26606"/>
          <ac:spMkLst>
            <pc:docMk/>
            <pc:sldMk cId="4261682930" sldId="256"/>
            <ac:spMk id="40" creationId="{7DB3C429-F8DA-49B9-AF84-21996FCF78B5}"/>
          </ac:spMkLst>
        </pc:spChg>
        <pc:picChg chg="mod">
          <ac:chgData name="Fricke, Melanie (KWS-KGaA, DEEI)" userId="c0739bb6-a4cc-4cdd-8827-fe59f08d33e5" providerId="ADAL" clId="{D11E6E27-ED2C-42C6-9217-F05A0D1282FC}" dt="2024-02-28T20:41:13.557" v="3216" actId="26606"/>
          <ac:picMkLst>
            <pc:docMk/>
            <pc:sldMk cId="4261682930" sldId="256"/>
            <ac:picMk id="5" creationId="{0FF0872D-AD96-4F98-BE4C-05CDE083182C}"/>
          </ac:picMkLst>
        </pc:picChg>
      </pc:sldChg>
      <pc:sldChg chg="addSp delSp modSp mod modAnim">
        <pc:chgData name="Fricke, Melanie (KWS-KGaA, DEEI)" userId="c0739bb6-a4cc-4cdd-8827-fe59f08d33e5" providerId="ADAL" clId="{D11E6E27-ED2C-42C6-9217-F05A0D1282FC}" dt="2024-02-28T20:43:32.276" v="3283" actId="27636"/>
        <pc:sldMkLst>
          <pc:docMk/>
          <pc:sldMk cId="3632732196" sldId="257"/>
        </pc:sldMkLst>
        <pc:spChg chg="mod">
          <ac:chgData name="Fricke, Melanie (KWS-KGaA, DEEI)" userId="c0739bb6-a4cc-4cdd-8827-fe59f08d33e5" providerId="ADAL" clId="{D11E6E27-ED2C-42C6-9217-F05A0D1282FC}" dt="2024-02-28T20:43:21.486" v="3280" actId="14100"/>
          <ac:spMkLst>
            <pc:docMk/>
            <pc:sldMk cId="3632732196" sldId="257"/>
            <ac:spMk id="2" creationId="{A629ACC1-7432-4FED-ADDB-88502E7BACA2}"/>
          </ac:spMkLst>
        </pc:spChg>
        <pc:spChg chg="mod">
          <ac:chgData name="Fricke, Melanie (KWS-KGaA, DEEI)" userId="c0739bb6-a4cc-4cdd-8827-fe59f08d33e5" providerId="ADAL" clId="{D11E6E27-ED2C-42C6-9217-F05A0D1282FC}" dt="2024-02-28T20:43:32.276" v="3283" actId="27636"/>
          <ac:spMkLst>
            <pc:docMk/>
            <pc:sldMk cId="3632732196" sldId="257"/>
            <ac:spMk id="3" creationId="{38A2B0A1-2CF0-465C-B0DF-743279039611}"/>
          </ac:spMkLst>
        </pc:spChg>
        <pc:spChg chg="del">
          <ac:chgData name="Fricke, Melanie (KWS-KGaA, DEEI)" userId="c0739bb6-a4cc-4cdd-8827-fe59f08d33e5" providerId="ADAL" clId="{D11E6E27-ED2C-42C6-9217-F05A0D1282FC}" dt="2024-02-18T09:19:57.618" v="1600" actId="26606"/>
          <ac:spMkLst>
            <pc:docMk/>
            <pc:sldMk cId="3632732196" sldId="257"/>
            <ac:spMk id="8" creationId="{8B9AA7C6-5E5A-498E-A6DF-A943376E09BC}"/>
          </ac:spMkLst>
        </pc:spChg>
        <pc:spChg chg="del">
          <ac:chgData name="Fricke, Melanie (KWS-KGaA, DEEI)" userId="c0739bb6-a4cc-4cdd-8827-fe59f08d33e5" providerId="ADAL" clId="{D11E6E27-ED2C-42C6-9217-F05A0D1282FC}" dt="2024-02-18T09:19:57.618" v="1600" actId="26606"/>
          <ac:spMkLst>
            <pc:docMk/>
            <pc:sldMk cId="3632732196" sldId="257"/>
            <ac:spMk id="14" creationId="{81E140AE-0ABF-47C8-BF32-7D2F0CF2BA44}"/>
          </ac:spMkLst>
        </pc:spChg>
        <pc:spChg chg="del">
          <ac:chgData name="Fricke, Melanie (KWS-KGaA, DEEI)" userId="c0739bb6-a4cc-4cdd-8827-fe59f08d33e5" providerId="ADAL" clId="{D11E6E27-ED2C-42C6-9217-F05A0D1282FC}" dt="2024-02-18T09:19:57.618" v="1600" actId="26606"/>
          <ac:spMkLst>
            <pc:docMk/>
            <pc:sldMk cId="3632732196" sldId="257"/>
            <ac:spMk id="16" creationId="{CBC4F608-B4B8-48C3-9572-C0F061B1CD99}"/>
          </ac:spMkLst>
        </pc:spChg>
        <pc:spChg chg="add del">
          <ac:chgData name="Fricke, Melanie (KWS-KGaA, DEEI)" userId="c0739bb6-a4cc-4cdd-8827-fe59f08d33e5" providerId="ADAL" clId="{D11E6E27-ED2C-42C6-9217-F05A0D1282FC}" dt="2024-02-28T20:41:21.231" v="3217" actId="26606"/>
          <ac:spMkLst>
            <pc:docMk/>
            <pc:sldMk cId="3632732196" sldId="257"/>
            <ac:spMk id="21" creationId="{4F7EBAE4-9945-4473-9E34-B2C66EA0F03D}"/>
          </ac:spMkLst>
        </pc:spChg>
        <pc:spChg chg="add del">
          <ac:chgData name="Fricke, Melanie (KWS-KGaA, DEEI)" userId="c0739bb6-a4cc-4cdd-8827-fe59f08d33e5" providerId="ADAL" clId="{D11E6E27-ED2C-42C6-9217-F05A0D1282FC}" dt="2024-02-28T20:41:21.231" v="3217" actId="26606"/>
          <ac:spMkLst>
            <pc:docMk/>
            <pc:sldMk cId="3632732196" sldId="257"/>
            <ac:spMk id="23" creationId="{70BEB1E7-2F88-40BC-B73D-42E5B6F80BFC}"/>
          </ac:spMkLst>
        </pc:spChg>
        <pc:spChg chg="add del">
          <ac:chgData name="Fricke, Melanie (KWS-KGaA, DEEI)" userId="c0739bb6-a4cc-4cdd-8827-fe59f08d33e5" providerId="ADAL" clId="{D11E6E27-ED2C-42C6-9217-F05A0D1282FC}" dt="2024-02-28T20:41:21.231" v="3217" actId="26606"/>
          <ac:spMkLst>
            <pc:docMk/>
            <pc:sldMk cId="3632732196" sldId="257"/>
            <ac:spMk id="25" creationId="{A7B99495-F43F-4D80-A44F-2CB4764EB90B}"/>
          </ac:spMkLst>
        </pc:spChg>
        <pc:spChg chg="add">
          <ac:chgData name="Fricke, Melanie (KWS-KGaA, DEEI)" userId="c0739bb6-a4cc-4cdd-8827-fe59f08d33e5" providerId="ADAL" clId="{D11E6E27-ED2C-42C6-9217-F05A0D1282FC}" dt="2024-02-28T20:41:21.231" v="3217" actId="26606"/>
          <ac:spMkLst>
            <pc:docMk/>
            <pc:sldMk cId="3632732196" sldId="257"/>
            <ac:spMk id="30" creationId="{979E27D9-03C7-44E2-9FF8-15D0C8506AF7}"/>
          </ac:spMkLst>
        </pc:spChg>
        <pc:spChg chg="add">
          <ac:chgData name="Fricke, Melanie (KWS-KGaA, DEEI)" userId="c0739bb6-a4cc-4cdd-8827-fe59f08d33e5" providerId="ADAL" clId="{D11E6E27-ED2C-42C6-9217-F05A0D1282FC}" dt="2024-02-28T20:41:21.231" v="3217" actId="26606"/>
          <ac:spMkLst>
            <pc:docMk/>
            <pc:sldMk cId="3632732196" sldId="257"/>
            <ac:spMk id="32" creationId="{EEBF1590-3B36-48EE-A89D-3B6F3CB256AB}"/>
          </ac:spMkLst>
        </pc:spChg>
        <pc:spChg chg="add">
          <ac:chgData name="Fricke, Melanie (KWS-KGaA, DEEI)" userId="c0739bb6-a4cc-4cdd-8827-fe59f08d33e5" providerId="ADAL" clId="{D11E6E27-ED2C-42C6-9217-F05A0D1282FC}" dt="2024-02-28T20:41:21.231" v="3217" actId="26606"/>
          <ac:spMkLst>
            <pc:docMk/>
            <pc:sldMk cId="3632732196" sldId="257"/>
            <ac:spMk id="34" creationId="{AC8F6C8C-AB5A-4548-942D-E3FD40ACBC49}"/>
          </ac:spMkLst>
        </pc:spChg>
        <pc:grpChg chg="del">
          <ac:chgData name="Fricke, Melanie (KWS-KGaA, DEEI)" userId="c0739bb6-a4cc-4cdd-8827-fe59f08d33e5" providerId="ADAL" clId="{D11E6E27-ED2C-42C6-9217-F05A0D1282FC}" dt="2024-02-18T09:19:57.618" v="1600" actId="26606"/>
          <ac:grpSpMkLst>
            <pc:docMk/>
            <pc:sldMk cId="3632732196" sldId="257"/>
            <ac:grpSpMk id="10" creationId="{83EAB11A-76F7-48F4-9B4F-5BFDF4BF9670}"/>
          </ac:grpSpMkLst>
        </pc:grpChg>
        <pc:picChg chg="mod">
          <ac:chgData name="Fricke, Melanie (KWS-KGaA, DEEI)" userId="c0739bb6-a4cc-4cdd-8827-fe59f08d33e5" providerId="ADAL" clId="{D11E6E27-ED2C-42C6-9217-F05A0D1282FC}" dt="2024-02-28T20:41:21.231" v="3217" actId="26606"/>
          <ac:picMkLst>
            <pc:docMk/>
            <pc:sldMk cId="3632732196" sldId="257"/>
            <ac:picMk id="13" creationId="{4F3757A0-57AB-41CF-989A-8C3D3E96E604}"/>
          </ac:picMkLst>
        </pc:picChg>
      </pc:sldChg>
      <pc:sldChg chg="addSp delSp modSp mod">
        <pc:chgData name="Fricke, Melanie (KWS-KGaA, DEEI)" userId="c0739bb6-a4cc-4cdd-8827-fe59f08d33e5" providerId="ADAL" clId="{D11E6E27-ED2C-42C6-9217-F05A0D1282FC}" dt="2024-02-28T20:43:08.529" v="3279" actId="26606"/>
        <pc:sldMkLst>
          <pc:docMk/>
          <pc:sldMk cId="2581922131" sldId="258"/>
        </pc:sldMkLst>
        <pc:spChg chg="mod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3" creationId="{56C5F7CA-F8B4-4FC0-87F5-C0E5B5AAE518}"/>
          </ac:spMkLst>
        </pc:spChg>
        <pc:spChg chg="del">
          <ac:chgData name="Fricke, Melanie (KWS-KGaA, DEEI)" userId="c0739bb6-a4cc-4cdd-8827-fe59f08d33e5" providerId="ADAL" clId="{D11E6E27-ED2C-42C6-9217-F05A0D1282FC}" dt="2024-02-18T09:20:20.275" v="1601" actId="26606"/>
          <ac:spMkLst>
            <pc:docMk/>
            <pc:sldMk cId="2581922131" sldId="258"/>
            <ac:spMk id="8" creationId="{A7895A40-19A4-42D6-9D30-DBC1E8002635}"/>
          </ac:spMkLst>
        </pc:spChg>
        <pc:spChg chg="del">
          <ac:chgData name="Fricke, Melanie (KWS-KGaA, DEEI)" userId="c0739bb6-a4cc-4cdd-8827-fe59f08d33e5" providerId="ADAL" clId="{D11E6E27-ED2C-42C6-9217-F05A0D1282FC}" dt="2024-02-18T09:20:20.275" v="1601" actId="26606"/>
          <ac:spMkLst>
            <pc:docMk/>
            <pc:sldMk cId="2581922131" sldId="258"/>
            <ac:spMk id="10" creationId="{02F429C4-ABC9-46FC-818A-B5429CDE4A96}"/>
          </ac:spMkLst>
        </pc:spChg>
        <pc:spChg chg="del">
          <ac:chgData name="Fricke, Melanie (KWS-KGaA, DEEI)" userId="c0739bb6-a4cc-4cdd-8827-fe59f08d33e5" providerId="ADAL" clId="{D11E6E27-ED2C-42C6-9217-F05A0D1282FC}" dt="2024-02-18T09:20:20.275" v="1601" actId="26606"/>
          <ac:spMkLst>
            <pc:docMk/>
            <pc:sldMk cId="2581922131" sldId="258"/>
            <ac:spMk id="12" creationId="{2CEF98E4-3709-4952-8F42-2305CCE34FA3}"/>
          </ac:spMkLst>
        </pc:spChg>
        <pc:spChg chg="del">
          <ac:chgData name="Fricke, Melanie (KWS-KGaA, DEEI)" userId="c0739bb6-a4cc-4cdd-8827-fe59f08d33e5" providerId="ADAL" clId="{D11E6E27-ED2C-42C6-9217-F05A0D1282FC}" dt="2024-02-18T09:20:20.275" v="1601" actId="26606"/>
          <ac:spMkLst>
            <pc:docMk/>
            <pc:sldMk cId="2581922131" sldId="258"/>
            <ac:spMk id="14" creationId="{F10BCCF5-D685-47FF-B675-647EAEB72C8E}"/>
          </ac:spMkLst>
        </pc:spChg>
        <pc:spChg chg="del">
          <ac:chgData name="Fricke, Melanie (KWS-KGaA, DEEI)" userId="c0739bb6-a4cc-4cdd-8827-fe59f08d33e5" providerId="ADAL" clId="{D11E6E27-ED2C-42C6-9217-F05A0D1282FC}" dt="2024-02-18T09:20:20.275" v="1601" actId="26606"/>
          <ac:spMkLst>
            <pc:docMk/>
            <pc:sldMk cId="2581922131" sldId="258"/>
            <ac:spMk id="16" creationId="{B0EE8A42-107A-4D4C-8D56-BBAE95C7FC0D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21" creationId="{4F7EBAE4-9945-4473-9E34-B2C66EA0F03D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23" creationId="{70BEB1E7-2F88-40BC-B73D-42E5B6F80BFC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25" creationId="{A7B99495-F43F-4D80-A44F-2CB4764EB90B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30" creationId="{12609869-9E80-471B-A487-A53288E0E791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32" creationId="{7004738A-9D34-43E8-97D2-CA0EED4F8BE0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34" creationId="{B8B8D07F-F13E-443E-BA68-2D26672D76B9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36" creationId="{2813A4FA-24A5-41ED-A534-3807D1B2F344}"/>
          </ac:spMkLst>
        </pc:spChg>
        <pc:spChg chg="add del">
          <ac:chgData name="Fricke, Melanie (KWS-KGaA, DEEI)" userId="c0739bb6-a4cc-4cdd-8827-fe59f08d33e5" providerId="ADAL" clId="{D11E6E27-ED2C-42C6-9217-F05A0D1282FC}" dt="2024-02-28T20:43:08.529" v="3279" actId="26606"/>
          <ac:spMkLst>
            <pc:docMk/>
            <pc:sldMk cId="2581922131" sldId="258"/>
            <ac:spMk id="38" creationId="{C3944F27-CA70-4E84-A51A-E6BF89558979}"/>
          </ac:spMkLst>
        </pc:spChg>
        <pc:picChg chg="mod">
          <ac:chgData name="Fricke, Melanie (KWS-KGaA, DEEI)" userId="c0739bb6-a4cc-4cdd-8827-fe59f08d33e5" providerId="ADAL" clId="{D11E6E27-ED2C-42C6-9217-F05A0D1282FC}" dt="2024-02-28T20:43:08.529" v="3279" actId="26606"/>
          <ac:picMkLst>
            <pc:docMk/>
            <pc:sldMk cId="2581922131" sldId="258"/>
            <ac:picMk id="9" creationId="{D824B176-3B38-444C-B564-4C99C2F94E69}"/>
          </ac:picMkLst>
        </pc:picChg>
      </pc:sldChg>
      <pc:sldChg chg="addSp delSp modSp mod">
        <pc:chgData name="Fricke, Melanie (KWS-KGaA, DEEI)" userId="c0739bb6-a4cc-4cdd-8827-fe59f08d33e5" providerId="ADAL" clId="{D11E6E27-ED2C-42C6-9217-F05A0D1282FC}" dt="2024-02-13T08:26:12.791" v="37" actId="14100"/>
        <pc:sldMkLst>
          <pc:docMk/>
          <pc:sldMk cId="692237322" sldId="259"/>
        </pc:sldMkLst>
        <pc:spChg chg="mod">
          <ac:chgData name="Fricke, Melanie (KWS-KGaA, DEEI)" userId="c0739bb6-a4cc-4cdd-8827-fe59f08d33e5" providerId="ADAL" clId="{D11E6E27-ED2C-42C6-9217-F05A0D1282FC}" dt="2024-02-13T08:25:16.743" v="28" actId="20577"/>
          <ac:spMkLst>
            <pc:docMk/>
            <pc:sldMk cId="692237322" sldId="259"/>
            <ac:spMk id="5" creationId="{C14B95D1-D822-D286-5480-AC9FD3FAE38A}"/>
          </ac:spMkLst>
        </pc:spChg>
        <pc:picChg chg="del">
          <ac:chgData name="Fricke, Melanie (KWS-KGaA, DEEI)" userId="c0739bb6-a4cc-4cdd-8827-fe59f08d33e5" providerId="ADAL" clId="{D11E6E27-ED2C-42C6-9217-F05A0D1282FC}" dt="2024-02-13T08:25:11.310" v="24" actId="478"/>
          <ac:picMkLst>
            <pc:docMk/>
            <pc:sldMk cId="692237322" sldId="259"/>
            <ac:picMk id="3" creationId="{65746D67-E610-1D30-15FE-44A87DEAE3D3}"/>
          </ac:picMkLst>
        </pc:picChg>
        <pc:picChg chg="del">
          <ac:chgData name="Fricke, Melanie (KWS-KGaA, DEEI)" userId="c0739bb6-a4cc-4cdd-8827-fe59f08d33e5" providerId="ADAL" clId="{D11E6E27-ED2C-42C6-9217-F05A0D1282FC}" dt="2024-02-13T08:25:12.025" v="25" actId="478"/>
          <ac:picMkLst>
            <pc:docMk/>
            <pc:sldMk cId="692237322" sldId="259"/>
            <ac:picMk id="4" creationId="{C46B7568-54A6-A575-648A-06F4544B0AD3}"/>
          </ac:picMkLst>
        </pc:picChg>
        <pc:picChg chg="add mod">
          <ac:chgData name="Fricke, Melanie (KWS-KGaA, DEEI)" userId="c0739bb6-a4cc-4cdd-8827-fe59f08d33e5" providerId="ADAL" clId="{D11E6E27-ED2C-42C6-9217-F05A0D1282FC}" dt="2024-02-13T08:25:22.071" v="30" actId="14100"/>
          <ac:picMkLst>
            <pc:docMk/>
            <pc:sldMk cId="692237322" sldId="259"/>
            <ac:picMk id="6" creationId="{64AE74BD-3CCB-BEBB-2A8C-70E9804CF6E0}"/>
          </ac:picMkLst>
        </pc:picChg>
        <pc:picChg chg="del">
          <ac:chgData name="Fricke, Melanie (KWS-KGaA, DEEI)" userId="c0739bb6-a4cc-4cdd-8827-fe59f08d33e5" providerId="ADAL" clId="{D11E6E27-ED2C-42C6-9217-F05A0D1282FC}" dt="2024-02-13T08:25:12.792" v="26" actId="478"/>
          <ac:picMkLst>
            <pc:docMk/>
            <pc:sldMk cId="692237322" sldId="259"/>
            <ac:picMk id="8" creationId="{05A39539-A6CB-D2B9-FC3D-FF6D87359BCA}"/>
          </ac:picMkLst>
        </pc:picChg>
        <pc:picChg chg="add mod">
          <ac:chgData name="Fricke, Melanie (KWS-KGaA, DEEI)" userId="c0739bb6-a4cc-4cdd-8827-fe59f08d33e5" providerId="ADAL" clId="{D11E6E27-ED2C-42C6-9217-F05A0D1282FC}" dt="2024-02-13T08:25:43.958" v="33" actId="1076"/>
          <ac:picMkLst>
            <pc:docMk/>
            <pc:sldMk cId="692237322" sldId="259"/>
            <ac:picMk id="9" creationId="{C6568A84-C910-C508-FF80-6A548E383CC8}"/>
          </ac:picMkLst>
        </pc:picChg>
        <pc:picChg chg="add mod">
          <ac:chgData name="Fricke, Melanie (KWS-KGaA, DEEI)" userId="c0739bb6-a4cc-4cdd-8827-fe59f08d33e5" providerId="ADAL" clId="{D11E6E27-ED2C-42C6-9217-F05A0D1282FC}" dt="2024-02-13T08:26:12.791" v="37" actId="14100"/>
          <ac:picMkLst>
            <pc:docMk/>
            <pc:sldMk cId="692237322" sldId="259"/>
            <ac:picMk id="11" creationId="{9D424D54-E107-B51E-4687-FEF34F8BB7E2}"/>
          </ac:picMkLst>
        </pc:picChg>
      </pc:sldChg>
      <pc:sldChg chg="modSp mod">
        <pc:chgData name="Fricke, Melanie (KWS-KGaA, DEEI)" userId="c0739bb6-a4cc-4cdd-8827-fe59f08d33e5" providerId="ADAL" clId="{D11E6E27-ED2C-42C6-9217-F05A0D1282FC}" dt="2024-02-18T09:16:25.322" v="1552" actId="20577"/>
        <pc:sldMkLst>
          <pc:docMk/>
          <pc:sldMk cId="3616929872" sldId="260"/>
        </pc:sldMkLst>
        <pc:spChg chg="mod">
          <ac:chgData name="Fricke, Melanie (KWS-KGaA, DEEI)" userId="c0739bb6-a4cc-4cdd-8827-fe59f08d33e5" providerId="ADAL" clId="{D11E6E27-ED2C-42C6-9217-F05A0D1282FC}" dt="2024-02-18T09:16:25.322" v="1552" actId="20577"/>
          <ac:spMkLst>
            <pc:docMk/>
            <pc:sldMk cId="3616929872" sldId="260"/>
            <ac:spMk id="3" creationId="{5225A69A-7068-4550-9473-A013EC1D7BA9}"/>
          </ac:spMkLst>
        </pc:spChg>
      </pc:sldChg>
      <pc:sldChg chg="addSp delSp modSp mod ord">
        <pc:chgData name="Fricke, Melanie (KWS-KGaA, DEEI)" userId="c0739bb6-a4cc-4cdd-8827-fe59f08d33e5" providerId="ADAL" clId="{D11E6E27-ED2C-42C6-9217-F05A0D1282FC}" dt="2024-03-05T08:13:07.375" v="3909" actId="14100"/>
        <pc:sldMkLst>
          <pc:docMk/>
          <pc:sldMk cId="3894510654" sldId="261"/>
        </pc:sldMkLst>
        <pc:spChg chg="mod">
          <ac:chgData name="Fricke, Melanie (KWS-KGaA, DEEI)" userId="c0739bb6-a4cc-4cdd-8827-fe59f08d33e5" providerId="ADAL" clId="{D11E6E27-ED2C-42C6-9217-F05A0D1282FC}" dt="2024-02-28T19:29:33.201" v="1841" actId="20577"/>
          <ac:spMkLst>
            <pc:docMk/>
            <pc:sldMk cId="3894510654" sldId="261"/>
            <ac:spMk id="2" creationId="{B7EA7E7D-0792-4C24-8908-A324EC3DE7A4}"/>
          </ac:spMkLst>
        </pc:spChg>
        <pc:picChg chg="add mod">
          <ac:chgData name="Fricke, Melanie (KWS-KGaA, DEEI)" userId="c0739bb6-a4cc-4cdd-8827-fe59f08d33e5" providerId="ADAL" clId="{D11E6E27-ED2C-42C6-9217-F05A0D1282FC}" dt="2024-02-28T19:30:00.743" v="1844" actId="1076"/>
          <ac:picMkLst>
            <pc:docMk/>
            <pc:sldMk cId="3894510654" sldId="261"/>
            <ac:picMk id="4" creationId="{4CF53E3D-AFDE-C5DB-B73D-846C440EEE51}"/>
          </ac:picMkLst>
        </pc:picChg>
        <pc:picChg chg="add mod">
          <ac:chgData name="Fricke, Melanie (KWS-KGaA, DEEI)" userId="c0739bb6-a4cc-4cdd-8827-fe59f08d33e5" providerId="ADAL" clId="{D11E6E27-ED2C-42C6-9217-F05A0D1282FC}" dt="2024-02-29T06:48:56.172" v="3296" actId="1076"/>
          <ac:picMkLst>
            <pc:docMk/>
            <pc:sldMk cId="3894510654" sldId="261"/>
            <ac:picMk id="5" creationId="{F81977FF-65F3-2909-9516-FB22AFA29810}"/>
          </ac:picMkLst>
        </pc:picChg>
        <pc:picChg chg="del">
          <ac:chgData name="Fricke, Melanie (KWS-KGaA, DEEI)" userId="c0739bb6-a4cc-4cdd-8827-fe59f08d33e5" providerId="ADAL" clId="{D11E6E27-ED2C-42C6-9217-F05A0D1282FC}" dt="2024-02-28T19:16:30.343" v="1770" actId="478"/>
          <ac:picMkLst>
            <pc:docMk/>
            <pc:sldMk cId="3894510654" sldId="261"/>
            <ac:picMk id="6" creationId="{B372E5F5-4281-155B-A9B8-826EB7C485B4}"/>
          </ac:picMkLst>
        </pc:picChg>
        <pc:picChg chg="add del mod">
          <ac:chgData name="Fricke, Melanie (KWS-KGaA, DEEI)" userId="c0739bb6-a4cc-4cdd-8827-fe59f08d33e5" providerId="ADAL" clId="{D11E6E27-ED2C-42C6-9217-F05A0D1282FC}" dt="2024-03-05T08:12:39.812" v="3906" actId="478"/>
          <ac:picMkLst>
            <pc:docMk/>
            <pc:sldMk cId="3894510654" sldId="261"/>
            <ac:picMk id="6" creationId="{F142F072-C676-D6A3-9443-7354AAA1ABDB}"/>
          </ac:picMkLst>
        </pc:picChg>
        <pc:picChg chg="add del mod">
          <ac:chgData name="Fricke, Melanie (KWS-KGaA, DEEI)" userId="c0739bb6-a4cc-4cdd-8827-fe59f08d33e5" providerId="ADAL" clId="{D11E6E27-ED2C-42C6-9217-F05A0D1282FC}" dt="2024-02-29T06:48:48.054" v="3293" actId="478"/>
          <ac:picMkLst>
            <pc:docMk/>
            <pc:sldMk cId="3894510654" sldId="261"/>
            <ac:picMk id="7" creationId="{9009F114-57D7-80BA-2201-DDCF16313D12}"/>
          </ac:picMkLst>
        </pc:picChg>
        <pc:picChg chg="add mod">
          <ac:chgData name="Fricke, Melanie (KWS-KGaA, DEEI)" userId="c0739bb6-a4cc-4cdd-8827-fe59f08d33e5" providerId="ADAL" clId="{D11E6E27-ED2C-42C6-9217-F05A0D1282FC}" dt="2024-03-05T08:13:07.375" v="3909" actId="14100"/>
          <ac:picMkLst>
            <pc:docMk/>
            <pc:sldMk cId="3894510654" sldId="261"/>
            <ac:picMk id="7" creationId="{B588B498-86EA-4AAB-AF71-DA26765D5C98}"/>
          </ac:picMkLst>
        </pc:picChg>
        <pc:picChg chg="add mod">
          <ac:chgData name="Fricke, Melanie (KWS-KGaA, DEEI)" userId="c0739bb6-a4cc-4cdd-8827-fe59f08d33e5" providerId="ADAL" clId="{D11E6E27-ED2C-42C6-9217-F05A0D1282FC}" dt="2024-03-03T18:43:33.007" v="3312" actId="1076"/>
          <ac:picMkLst>
            <pc:docMk/>
            <pc:sldMk cId="3894510654" sldId="261"/>
            <ac:picMk id="8" creationId="{F95FDCAD-BFE0-3B59-16A0-639725935A2B}"/>
          </ac:picMkLst>
        </pc:picChg>
        <pc:picChg chg="del">
          <ac:chgData name="Fricke, Melanie (KWS-KGaA, DEEI)" userId="c0739bb6-a4cc-4cdd-8827-fe59f08d33e5" providerId="ADAL" clId="{D11E6E27-ED2C-42C6-9217-F05A0D1282FC}" dt="2024-02-28T19:16:34.022" v="1776" actId="478"/>
          <ac:picMkLst>
            <pc:docMk/>
            <pc:sldMk cId="3894510654" sldId="261"/>
            <ac:picMk id="9" creationId="{25B24016-103A-7D0D-483C-66D06B28B0D2}"/>
          </ac:picMkLst>
        </pc:picChg>
        <pc:picChg chg="add del mod">
          <ac:chgData name="Fricke, Melanie (KWS-KGaA, DEEI)" userId="c0739bb6-a4cc-4cdd-8827-fe59f08d33e5" providerId="ADAL" clId="{D11E6E27-ED2C-42C6-9217-F05A0D1282FC}" dt="2024-03-03T18:41:54.865" v="3307" actId="478"/>
          <ac:picMkLst>
            <pc:docMk/>
            <pc:sldMk cId="3894510654" sldId="261"/>
            <ac:picMk id="10" creationId="{12DB3C6C-99D9-D1D1-93B2-131A26CDFEC9}"/>
          </ac:picMkLst>
        </pc:picChg>
        <pc:picChg chg="del">
          <ac:chgData name="Fricke, Melanie (KWS-KGaA, DEEI)" userId="c0739bb6-a4cc-4cdd-8827-fe59f08d33e5" providerId="ADAL" clId="{D11E6E27-ED2C-42C6-9217-F05A0D1282FC}" dt="2024-02-28T19:16:31.558" v="1772" actId="478"/>
          <ac:picMkLst>
            <pc:docMk/>
            <pc:sldMk cId="3894510654" sldId="261"/>
            <ac:picMk id="12" creationId="{6A396221-B2C3-53D1-312C-4370D874DDA0}"/>
          </ac:picMkLst>
        </pc:picChg>
        <pc:picChg chg="add mod">
          <ac:chgData name="Fricke, Melanie (KWS-KGaA, DEEI)" userId="c0739bb6-a4cc-4cdd-8827-fe59f08d33e5" providerId="ADAL" clId="{D11E6E27-ED2C-42C6-9217-F05A0D1282FC}" dt="2024-02-28T19:29:59.994" v="1843" actId="1076"/>
          <ac:picMkLst>
            <pc:docMk/>
            <pc:sldMk cId="3894510654" sldId="261"/>
            <ac:picMk id="13" creationId="{428D1B96-F592-6638-762F-44836AC4DD11}"/>
          </ac:picMkLst>
        </pc:picChg>
        <pc:picChg chg="del">
          <ac:chgData name="Fricke, Melanie (KWS-KGaA, DEEI)" userId="c0739bb6-a4cc-4cdd-8827-fe59f08d33e5" providerId="ADAL" clId="{D11E6E27-ED2C-42C6-9217-F05A0D1282FC}" dt="2024-02-28T19:16:32.089" v="1773" actId="478"/>
          <ac:picMkLst>
            <pc:docMk/>
            <pc:sldMk cId="3894510654" sldId="261"/>
            <ac:picMk id="15" creationId="{4AE0769F-0067-21F2-3B20-F850ECB9BE2E}"/>
          </ac:picMkLst>
        </pc:picChg>
        <pc:picChg chg="add mod">
          <ac:chgData name="Fricke, Melanie (KWS-KGaA, DEEI)" userId="c0739bb6-a4cc-4cdd-8827-fe59f08d33e5" providerId="ADAL" clId="{D11E6E27-ED2C-42C6-9217-F05A0D1282FC}" dt="2024-02-28T19:30:54.929" v="1847" actId="1076"/>
          <ac:picMkLst>
            <pc:docMk/>
            <pc:sldMk cId="3894510654" sldId="261"/>
            <ac:picMk id="16" creationId="{4070893B-97BA-972E-838C-E78D84B931AD}"/>
          </ac:picMkLst>
        </pc:picChg>
        <pc:picChg chg="add mod">
          <ac:chgData name="Fricke, Melanie (KWS-KGaA, DEEI)" userId="c0739bb6-a4cc-4cdd-8827-fe59f08d33e5" providerId="ADAL" clId="{D11E6E27-ED2C-42C6-9217-F05A0D1282FC}" dt="2024-02-28T19:34:38.479" v="1852" actId="1076"/>
          <ac:picMkLst>
            <pc:docMk/>
            <pc:sldMk cId="3894510654" sldId="261"/>
            <ac:picMk id="18" creationId="{4DDC7C9F-0E20-BF65-4FE3-5DEFB53B215D}"/>
          </ac:picMkLst>
        </pc:picChg>
        <pc:picChg chg="add mod">
          <ac:chgData name="Fricke, Melanie (KWS-KGaA, DEEI)" userId="c0739bb6-a4cc-4cdd-8827-fe59f08d33e5" providerId="ADAL" clId="{D11E6E27-ED2C-42C6-9217-F05A0D1282FC}" dt="2024-02-28T19:35:12.309" v="1854" actId="1076"/>
          <ac:picMkLst>
            <pc:docMk/>
            <pc:sldMk cId="3894510654" sldId="261"/>
            <ac:picMk id="20" creationId="{B3A9993F-563E-41AE-3D90-FA27899E07BD}"/>
          </ac:picMkLst>
        </pc:picChg>
        <pc:picChg chg="del">
          <ac:chgData name="Fricke, Melanie (KWS-KGaA, DEEI)" userId="c0739bb6-a4cc-4cdd-8827-fe59f08d33e5" providerId="ADAL" clId="{D11E6E27-ED2C-42C6-9217-F05A0D1282FC}" dt="2024-02-28T19:16:32.585" v="1774" actId="478"/>
          <ac:picMkLst>
            <pc:docMk/>
            <pc:sldMk cId="3894510654" sldId="261"/>
            <ac:picMk id="22" creationId="{54A081D5-BA6E-4884-366C-A311DA623BDC}"/>
          </ac:picMkLst>
        </pc:picChg>
        <pc:picChg chg="add mod">
          <ac:chgData name="Fricke, Melanie (KWS-KGaA, DEEI)" userId="c0739bb6-a4cc-4cdd-8827-fe59f08d33e5" providerId="ADAL" clId="{D11E6E27-ED2C-42C6-9217-F05A0D1282FC}" dt="2024-02-28T19:35:48.623" v="1856" actId="1076"/>
          <ac:picMkLst>
            <pc:docMk/>
            <pc:sldMk cId="3894510654" sldId="261"/>
            <ac:picMk id="23" creationId="{0726C7E1-A1BF-7353-768D-22D6998B3FDE}"/>
          </ac:picMkLst>
        </pc:picChg>
        <pc:picChg chg="add mod">
          <ac:chgData name="Fricke, Melanie (KWS-KGaA, DEEI)" userId="c0739bb6-a4cc-4cdd-8827-fe59f08d33e5" providerId="ADAL" clId="{D11E6E27-ED2C-42C6-9217-F05A0D1282FC}" dt="2024-02-28T19:36:40.200" v="1861" actId="1076"/>
          <ac:picMkLst>
            <pc:docMk/>
            <pc:sldMk cId="3894510654" sldId="261"/>
            <ac:picMk id="25" creationId="{7D62AE1B-85B1-BC3D-7B7A-51530B883FFE}"/>
          </ac:picMkLst>
        </pc:picChg>
        <pc:picChg chg="del">
          <ac:chgData name="Fricke, Melanie (KWS-KGaA, DEEI)" userId="c0739bb6-a4cc-4cdd-8827-fe59f08d33e5" providerId="ADAL" clId="{D11E6E27-ED2C-42C6-9217-F05A0D1282FC}" dt="2024-02-28T19:16:33.542" v="1775" actId="478"/>
          <ac:picMkLst>
            <pc:docMk/>
            <pc:sldMk cId="3894510654" sldId="261"/>
            <ac:picMk id="26" creationId="{E1BDAEAC-BD9D-6055-CD34-9FCF30C42870}"/>
          </ac:picMkLst>
        </pc:picChg>
        <pc:picChg chg="del">
          <ac:chgData name="Fricke, Melanie (KWS-KGaA, DEEI)" userId="c0739bb6-a4cc-4cdd-8827-fe59f08d33e5" providerId="ADAL" clId="{D11E6E27-ED2C-42C6-9217-F05A0D1282FC}" dt="2024-02-28T19:16:31.050" v="1771" actId="478"/>
          <ac:picMkLst>
            <pc:docMk/>
            <pc:sldMk cId="3894510654" sldId="261"/>
            <ac:picMk id="28" creationId="{649E8382-A6F5-C243-4FE2-F23BAEB2D20F}"/>
          </ac:picMkLst>
        </pc:picChg>
        <pc:picChg chg="add mod">
          <ac:chgData name="Fricke, Melanie (KWS-KGaA, DEEI)" userId="c0739bb6-a4cc-4cdd-8827-fe59f08d33e5" providerId="ADAL" clId="{D11E6E27-ED2C-42C6-9217-F05A0D1282FC}" dt="2024-02-28T19:37:54.674" v="1865" actId="688"/>
          <ac:picMkLst>
            <pc:docMk/>
            <pc:sldMk cId="3894510654" sldId="261"/>
            <ac:picMk id="29" creationId="{C07CD6BA-BDAE-31D2-43E9-09F21E76A572}"/>
          </ac:picMkLst>
        </pc:picChg>
        <pc:picChg chg="del">
          <ac:chgData name="Fricke, Melanie (KWS-KGaA, DEEI)" userId="c0739bb6-a4cc-4cdd-8827-fe59f08d33e5" providerId="ADAL" clId="{D11E6E27-ED2C-42C6-9217-F05A0D1282FC}" dt="2024-02-28T19:16:34.669" v="1777" actId="478"/>
          <ac:picMkLst>
            <pc:docMk/>
            <pc:sldMk cId="3894510654" sldId="261"/>
            <ac:picMk id="30" creationId="{BAEA9C1C-6A8C-7225-B49C-7292394F5C2F}"/>
          </ac:picMkLst>
        </pc:picChg>
        <pc:picChg chg="del">
          <ac:chgData name="Fricke, Melanie (KWS-KGaA, DEEI)" userId="c0739bb6-a4cc-4cdd-8827-fe59f08d33e5" providerId="ADAL" clId="{D11E6E27-ED2C-42C6-9217-F05A0D1282FC}" dt="2024-02-28T19:25:17.731" v="1780" actId="478"/>
          <ac:picMkLst>
            <pc:docMk/>
            <pc:sldMk cId="3894510654" sldId="261"/>
            <ac:picMk id="32" creationId="{E41FE9B1-A988-BE4B-7B53-C414F5FBDB5A}"/>
          </ac:picMkLst>
        </pc:picChg>
        <pc:picChg chg="del">
          <ac:chgData name="Fricke, Melanie (KWS-KGaA, DEEI)" userId="c0739bb6-a4cc-4cdd-8827-fe59f08d33e5" providerId="ADAL" clId="{D11E6E27-ED2C-42C6-9217-F05A0D1282FC}" dt="2024-02-28T19:16:29.366" v="1769" actId="478"/>
          <ac:picMkLst>
            <pc:docMk/>
            <pc:sldMk cId="3894510654" sldId="261"/>
            <ac:picMk id="33" creationId="{55BBDD27-F5CC-BD73-2AB7-0733A9147E25}"/>
          </ac:picMkLst>
        </pc:picChg>
        <pc:picChg chg="add mod">
          <ac:chgData name="Fricke, Melanie (KWS-KGaA, DEEI)" userId="c0739bb6-a4cc-4cdd-8827-fe59f08d33e5" providerId="ADAL" clId="{D11E6E27-ED2C-42C6-9217-F05A0D1282FC}" dt="2024-02-28T19:38:31.356" v="1867" actId="1076"/>
          <ac:picMkLst>
            <pc:docMk/>
            <pc:sldMk cId="3894510654" sldId="261"/>
            <ac:picMk id="34" creationId="{CD665DA1-CACA-2B37-CA26-0E793A520389}"/>
          </ac:picMkLst>
        </pc:picChg>
        <pc:picChg chg="add mod">
          <ac:chgData name="Fricke, Melanie (KWS-KGaA, DEEI)" userId="c0739bb6-a4cc-4cdd-8827-fe59f08d33e5" providerId="ADAL" clId="{D11E6E27-ED2C-42C6-9217-F05A0D1282FC}" dt="2024-02-28T19:39:06.361" v="1870" actId="1076"/>
          <ac:picMkLst>
            <pc:docMk/>
            <pc:sldMk cId="3894510654" sldId="261"/>
            <ac:picMk id="36" creationId="{CBE5EB9C-3F5B-82E0-BA35-9F7A385A9856}"/>
          </ac:picMkLst>
        </pc:picChg>
      </pc:sldChg>
      <pc:sldChg chg="del">
        <pc:chgData name="Fricke, Melanie (KWS-KGaA, DEEI)" userId="c0739bb6-a4cc-4cdd-8827-fe59f08d33e5" providerId="ADAL" clId="{D11E6E27-ED2C-42C6-9217-F05A0D1282FC}" dt="2024-02-13T08:55:00.673" v="74" actId="2696"/>
        <pc:sldMkLst>
          <pc:docMk/>
          <pc:sldMk cId="2986543108" sldId="263"/>
        </pc:sldMkLst>
      </pc:sldChg>
      <pc:sldChg chg="modSp mod">
        <pc:chgData name="Fricke, Melanie (KWS-KGaA, DEEI)" userId="c0739bb6-a4cc-4cdd-8827-fe59f08d33e5" providerId="ADAL" clId="{D11E6E27-ED2C-42C6-9217-F05A0D1282FC}" dt="2024-02-18T09:16:42.277" v="1554" actId="20577"/>
        <pc:sldMkLst>
          <pc:docMk/>
          <pc:sldMk cId="3422597266" sldId="264"/>
        </pc:sldMkLst>
        <pc:spChg chg="mod">
          <ac:chgData name="Fricke, Melanie (KWS-KGaA, DEEI)" userId="c0739bb6-a4cc-4cdd-8827-fe59f08d33e5" providerId="ADAL" clId="{D11E6E27-ED2C-42C6-9217-F05A0D1282FC}" dt="2024-02-18T09:16:42.277" v="1554" actId="20577"/>
          <ac:spMkLst>
            <pc:docMk/>
            <pc:sldMk cId="3422597266" sldId="264"/>
            <ac:spMk id="3" creationId="{CE090E03-E36C-4CA8-995C-3F25FB025DC4}"/>
          </ac:spMkLst>
        </pc:spChg>
      </pc:sldChg>
      <pc:sldChg chg="modSp mod">
        <pc:chgData name="Fricke, Melanie (KWS-KGaA, DEEI)" userId="c0739bb6-a4cc-4cdd-8827-fe59f08d33e5" providerId="ADAL" clId="{D11E6E27-ED2C-42C6-9217-F05A0D1282FC}" dt="2024-02-18T09:19:00.743" v="1596" actId="20577"/>
        <pc:sldMkLst>
          <pc:docMk/>
          <pc:sldMk cId="95122237" sldId="265"/>
        </pc:sldMkLst>
        <pc:spChg chg="mod">
          <ac:chgData name="Fricke, Melanie (KWS-KGaA, DEEI)" userId="c0739bb6-a4cc-4cdd-8827-fe59f08d33e5" providerId="ADAL" clId="{D11E6E27-ED2C-42C6-9217-F05A0D1282FC}" dt="2024-02-18T09:19:00.743" v="1596" actId="20577"/>
          <ac:spMkLst>
            <pc:docMk/>
            <pc:sldMk cId="95122237" sldId="265"/>
            <ac:spMk id="3" creationId="{FF91C33D-242F-4445-A0D4-74E2320B5F50}"/>
          </ac:spMkLst>
        </pc:spChg>
        <pc:picChg chg="mod">
          <ac:chgData name="Fricke, Melanie (KWS-KGaA, DEEI)" userId="c0739bb6-a4cc-4cdd-8827-fe59f08d33e5" providerId="ADAL" clId="{D11E6E27-ED2C-42C6-9217-F05A0D1282FC}" dt="2024-02-18T09:18:50.498" v="1568" actId="1076"/>
          <ac:picMkLst>
            <pc:docMk/>
            <pc:sldMk cId="95122237" sldId="265"/>
            <ac:picMk id="4" creationId="{7E0EA1C5-D39D-4650-9E3D-D91436FF1A5B}"/>
          </ac:picMkLst>
        </pc:picChg>
      </pc:sldChg>
      <pc:sldChg chg="modSp mod ord">
        <pc:chgData name="Fricke, Melanie (KWS-KGaA, DEEI)" userId="c0739bb6-a4cc-4cdd-8827-fe59f08d33e5" providerId="ADAL" clId="{D11E6E27-ED2C-42C6-9217-F05A0D1282FC}" dt="2024-02-18T09:18:30.538" v="1564" actId="20577"/>
        <pc:sldMkLst>
          <pc:docMk/>
          <pc:sldMk cId="431238770" sldId="267"/>
        </pc:sldMkLst>
        <pc:spChg chg="mod">
          <ac:chgData name="Fricke, Melanie (KWS-KGaA, DEEI)" userId="c0739bb6-a4cc-4cdd-8827-fe59f08d33e5" providerId="ADAL" clId="{D11E6E27-ED2C-42C6-9217-F05A0D1282FC}" dt="2024-02-18T09:18:30.538" v="1564" actId="20577"/>
          <ac:spMkLst>
            <pc:docMk/>
            <pc:sldMk cId="431238770" sldId="267"/>
            <ac:spMk id="3" creationId="{4558C86B-AAFB-4F52-A97F-02A6C8972384}"/>
          </ac:spMkLst>
        </pc:spChg>
      </pc:sldChg>
      <pc:sldChg chg="addSp delSp modSp mod ord">
        <pc:chgData name="Fricke, Melanie (KWS-KGaA, DEEI)" userId="c0739bb6-a4cc-4cdd-8827-fe59f08d33e5" providerId="ADAL" clId="{D11E6E27-ED2C-42C6-9217-F05A0D1282FC}" dt="2024-02-28T20:44:39.289" v="3287" actId="20577"/>
        <pc:sldMkLst>
          <pc:docMk/>
          <pc:sldMk cId="1750192380" sldId="268"/>
        </pc:sldMkLst>
        <pc:spChg chg="mod ord">
          <ac:chgData name="Fricke, Melanie (KWS-KGaA, DEEI)" userId="c0739bb6-a4cc-4cdd-8827-fe59f08d33e5" providerId="ADAL" clId="{D11E6E27-ED2C-42C6-9217-F05A0D1282FC}" dt="2024-02-28T20:44:39.289" v="3287" actId="20577"/>
          <ac:spMkLst>
            <pc:docMk/>
            <pc:sldMk cId="1750192380" sldId="268"/>
            <ac:spMk id="3" creationId="{D005EC43-4F6A-405D-9D4A-056AD0308658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8" creationId="{1709F1D5-B0F1-4714-A239-E5B61C161915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10" creationId="{228FB460-D3FF-4440-A020-05982A09E517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12" creationId="{14847E93-7DC1-4D4B-8829-B19AA7137C50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14" creationId="{5566D6E1-03A1-4D73-A4E0-35D74D568A04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16" creationId="{9F835A99-04AC-494A-A572-AFE8413CC938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18" creationId="{7B786209-1B0B-4CA9-9BDD-F7327066A84D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20" creationId="{2D2964BB-484D-45AE-AD66-D407D0629652}"/>
          </ac:spMkLst>
        </pc:spChg>
        <pc:spChg chg="del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22" creationId="{6691AC69-A76E-4DAB-B565-468B6B87ACF3}"/>
          </ac:spMkLst>
        </pc:spChg>
        <pc:spChg chg="add">
          <ac:chgData name="Fricke, Melanie (KWS-KGaA, DEEI)" userId="c0739bb6-a4cc-4cdd-8827-fe59f08d33e5" providerId="ADAL" clId="{D11E6E27-ED2C-42C6-9217-F05A0D1282FC}" dt="2024-02-28T20:40:59.985" v="3215" actId="26606"/>
          <ac:spMkLst>
            <pc:docMk/>
            <pc:sldMk cId="1750192380" sldId="268"/>
            <ac:spMk id="27" creationId="{37C89E4B-3C9F-44B9-8B86-D9E3D112D8EC}"/>
          </ac:spMkLst>
        </pc:spChg>
        <pc:picChg chg="mod">
          <ac:chgData name="Fricke, Melanie (KWS-KGaA, DEEI)" userId="c0739bb6-a4cc-4cdd-8827-fe59f08d33e5" providerId="ADAL" clId="{D11E6E27-ED2C-42C6-9217-F05A0D1282FC}" dt="2024-02-28T20:40:59.985" v="3215" actId="26606"/>
          <ac:picMkLst>
            <pc:docMk/>
            <pc:sldMk cId="1750192380" sldId="268"/>
            <ac:picMk id="5" creationId="{2F6BB523-E86E-421A-9201-3D530E7E263F}"/>
          </ac:picMkLst>
        </pc:picChg>
        <pc:cxnChg chg="add">
          <ac:chgData name="Fricke, Melanie (KWS-KGaA, DEEI)" userId="c0739bb6-a4cc-4cdd-8827-fe59f08d33e5" providerId="ADAL" clId="{D11E6E27-ED2C-42C6-9217-F05A0D1282FC}" dt="2024-02-28T20:40:59.985" v="3215" actId="26606"/>
          <ac:cxnSpMkLst>
            <pc:docMk/>
            <pc:sldMk cId="1750192380" sldId="268"/>
            <ac:cxnSpMk id="29" creationId="{AA2EAA10-076F-46BD-8F0F-B9A2FB77A85C}"/>
          </ac:cxnSpMkLst>
        </pc:cxnChg>
        <pc:cxnChg chg="add">
          <ac:chgData name="Fricke, Melanie (KWS-KGaA, DEEI)" userId="c0739bb6-a4cc-4cdd-8827-fe59f08d33e5" providerId="ADAL" clId="{D11E6E27-ED2C-42C6-9217-F05A0D1282FC}" dt="2024-02-28T20:40:59.985" v="3215" actId="26606"/>
          <ac:cxnSpMkLst>
            <pc:docMk/>
            <pc:sldMk cId="1750192380" sldId="268"/>
            <ac:cxnSpMk id="31" creationId="{D891E407-403B-4764-86C9-33A56D3BCAA3}"/>
          </ac:cxnSpMkLst>
        </pc:cxnChg>
      </pc:sldChg>
      <pc:sldChg chg="modSp mod">
        <pc:chgData name="Fricke, Melanie (KWS-KGaA, DEEI)" userId="c0739bb6-a4cc-4cdd-8827-fe59f08d33e5" providerId="ADAL" clId="{D11E6E27-ED2C-42C6-9217-F05A0D1282FC}" dt="2024-02-18T09:19:29.746" v="1599" actId="20577"/>
        <pc:sldMkLst>
          <pc:docMk/>
          <pc:sldMk cId="1350176660" sldId="269"/>
        </pc:sldMkLst>
        <pc:spChg chg="mod">
          <ac:chgData name="Fricke, Melanie (KWS-KGaA, DEEI)" userId="c0739bb6-a4cc-4cdd-8827-fe59f08d33e5" providerId="ADAL" clId="{D11E6E27-ED2C-42C6-9217-F05A0D1282FC}" dt="2024-02-18T09:19:29.746" v="1599" actId="20577"/>
          <ac:spMkLst>
            <pc:docMk/>
            <pc:sldMk cId="1350176660" sldId="269"/>
            <ac:spMk id="3" creationId="{CBCDA397-B10E-40C9-AE6C-31E532DD4E51}"/>
          </ac:spMkLst>
        </pc:spChg>
      </pc:sldChg>
      <pc:sldChg chg="addSp delSp modSp mod">
        <pc:chgData name="Fricke, Melanie (KWS-KGaA, DEEI)" userId="c0739bb6-a4cc-4cdd-8827-fe59f08d33e5" providerId="ADAL" clId="{D11E6E27-ED2C-42C6-9217-F05A0D1282FC}" dt="2024-02-28T19:13:21.755" v="1745" actId="20577"/>
        <pc:sldMkLst>
          <pc:docMk/>
          <pc:sldMk cId="3769536254" sldId="271"/>
        </pc:sldMkLst>
        <pc:spChg chg="mod">
          <ac:chgData name="Fricke, Melanie (KWS-KGaA, DEEI)" userId="c0739bb6-a4cc-4cdd-8827-fe59f08d33e5" providerId="ADAL" clId="{D11E6E27-ED2C-42C6-9217-F05A0D1282FC}" dt="2024-02-13T08:21:38.307" v="13" actId="20577"/>
          <ac:spMkLst>
            <pc:docMk/>
            <pc:sldMk cId="3769536254" sldId="271"/>
            <ac:spMk id="2" creationId="{EE198ADF-319B-4D52-B2D0-1A70833AD9CB}"/>
          </ac:spMkLst>
        </pc:spChg>
        <pc:spChg chg="add mod">
          <ac:chgData name="Fricke, Melanie (KWS-KGaA, DEEI)" userId="c0739bb6-a4cc-4cdd-8827-fe59f08d33e5" providerId="ADAL" clId="{D11E6E27-ED2C-42C6-9217-F05A0D1282FC}" dt="2024-02-28T19:13:21.755" v="1745" actId="20577"/>
          <ac:spMkLst>
            <pc:docMk/>
            <pc:sldMk cId="3769536254" sldId="271"/>
            <ac:spMk id="3" creationId="{CFA3C95E-7E06-DC54-73F5-1F2D3788D2EF}"/>
          </ac:spMkLst>
        </pc:spChg>
        <pc:picChg chg="del">
          <ac:chgData name="Fricke, Melanie (KWS-KGaA, DEEI)" userId="c0739bb6-a4cc-4cdd-8827-fe59f08d33e5" providerId="ADAL" clId="{D11E6E27-ED2C-42C6-9217-F05A0D1282FC}" dt="2024-02-13T08:20:51.456" v="6" actId="478"/>
          <ac:picMkLst>
            <pc:docMk/>
            <pc:sldMk cId="3769536254" sldId="271"/>
            <ac:picMk id="4" creationId="{6643FFB4-245B-1B90-84B7-D493F18D0390}"/>
          </ac:picMkLst>
        </pc:picChg>
        <pc:picChg chg="add mod">
          <ac:chgData name="Fricke, Melanie (KWS-KGaA, DEEI)" userId="c0739bb6-a4cc-4cdd-8827-fe59f08d33e5" providerId="ADAL" clId="{D11E6E27-ED2C-42C6-9217-F05A0D1282FC}" dt="2024-02-13T08:20:56.352" v="8" actId="1076"/>
          <ac:picMkLst>
            <pc:docMk/>
            <pc:sldMk cId="3769536254" sldId="271"/>
            <ac:picMk id="5" creationId="{92128AAF-F6A6-379E-FFDE-078F251CFE8C}"/>
          </ac:picMkLst>
        </pc:picChg>
      </pc:sldChg>
      <pc:sldChg chg="addSp delSp modSp mod">
        <pc:chgData name="Fricke, Melanie (KWS-KGaA, DEEI)" userId="c0739bb6-a4cc-4cdd-8827-fe59f08d33e5" providerId="ADAL" clId="{D11E6E27-ED2C-42C6-9217-F05A0D1282FC}" dt="2024-03-01T07:27:18.016" v="3301" actId="14100"/>
        <pc:sldMkLst>
          <pc:docMk/>
          <pc:sldMk cId="557047238" sldId="272"/>
        </pc:sldMkLst>
        <pc:picChg chg="add mod">
          <ac:chgData name="Fricke, Melanie (KWS-KGaA, DEEI)" userId="c0739bb6-a4cc-4cdd-8827-fe59f08d33e5" providerId="ADAL" clId="{D11E6E27-ED2C-42C6-9217-F05A0D1282FC}" dt="2024-03-01T07:27:18.016" v="3301" actId="14100"/>
          <ac:picMkLst>
            <pc:docMk/>
            <pc:sldMk cId="557047238" sldId="272"/>
            <ac:picMk id="3" creationId="{87358709-C6DB-3708-D05A-2FE1D87AD994}"/>
          </ac:picMkLst>
        </pc:picChg>
        <pc:picChg chg="add del">
          <ac:chgData name="Fricke, Melanie (KWS-KGaA, DEEI)" userId="c0739bb6-a4cc-4cdd-8827-fe59f08d33e5" providerId="ADAL" clId="{D11E6E27-ED2C-42C6-9217-F05A0D1282FC}" dt="2024-03-01T07:27:09.532" v="3297" actId="478"/>
          <ac:picMkLst>
            <pc:docMk/>
            <pc:sldMk cId="557047238" sldId="272"/>
            <ac:picMk id="5" creationId="{345B5D2F-6954-62D3-0B0A-F4B03C2B0904}"/>
          </ac:picMkLst>
        </pc:picChg>
      </pc:sldChg>
      <pc:sldChg chg="addSp delSp modSp mod">
        <pc:chgData name="Fricke, Melanie (KWS-KGaA, DEEI)" userId="c0739bb6-a4cc-4cdd-8827-fe59f08d33e5" providerId="ADAL" clId="{D11E6E27-ED2C-42C6-9217-F05A0D1282FC}" dt="2024-03-01T07:27:55.233" v="3306" actId="1076"/>
        <pc:sldMkLst>
          <pc:docMk/>
          <pc:sldMk cId="2951963666" sldId="273"/>
        </pc:sldMkLst>
        <pc:spChg chg="del">
          <ac:chgData name="Fricke, Melanie (KWS-KGaA, DEEI)" userId="c0739bb6-a4cc-4cdd-8827-fe59f08d33e5" providerId="ADAL" clId="{D11E6E27-ED2C-42C6-9217-F05A0D1282FC}" dt="2024-03-01T07:27:23.510" v="3303" actId="478"/>
          <ac:spMkLst>
            <pc:docMk/>
            <pc:sldMk cId="2951963666" sldId="273"/>
            <ac:spMk id="2" creationId="{BAAAB922-D084-4454-BB6A-5FC9A7A1491E}"/>
          </ac:spMkLst>
        </pc:spChg>
        <pc:picChg chg="del">
          <ac:chgData name="Fricke, Melanie (KWS-KGaA, DEEI)" userId="c0739bb6-a4cc-4cdd-8827-fe59f08d33e5" providerId="ADAL" clId="{D11E6E27-ED2C-42C6-9217-F05A0D1282FC}" dt="2024-03-01T07:27:21.687" v="3302" actId="478"/>
          <ac:picMkLst>
            <pc:docMk/>
            <pc:sldMk cId="2951963666" sldId="273"/>
            <ac:picMk id="4" creationId="{77803BDE-DAD6-7655-2E48-714629FED094}"/>
          </ac:picMkLst>
        </pc:picChg>
        <pc:picChg chg="add mod">
          <ac:chgData name="Fricke, Melanie (KWS-KGaA, DEEI)" userId="c0739bb6-a4cc-4cdd-8827-fe59f08d33e5" providerId="ADAL" clId="{D11E6E27-ED2C-42C6-9217-F05A0D1282FC}" dt="2024-03-01T07:27:55.233" v="3306" actId="1076"/>
          <ac:picMkLst>
            <pc:docMk/>
            <pc:sldMk cId="2951963666" sldId="273"/>
            <ac:picMk id="5" creationId="{505CCD89-820A-D83E-C311-496354A5307A}"/>
          </ac:picMkLst>
        </pc:picChg>
      </pc:sldChg>
      <pc:sldChg chg="del">
        <pc:chgData name="Fricke, Melanie (KWS-KGaA, DEEI)" userId="c0739bb6-a4cc-4cdd-8827-fe59f08d33e5" providerId="ADAL" clId="{D11E6E27-ED2C-42C6-9217-F05A0D1282FC}" dt="2024-02-13T08:55:57.433" v="80" actId="2696"/>
        <pc:sldMkLst>
          <pc:docMk/>
          <pc:sldMk cId="3735651356" sldId="274"/>
        </pc:sldMkLst>
      </pc:sldChg>
      <pc:sldChg chg="addSp modSp new mod setBg">
        <pc:chgData name="Fricke, Melanie (KWS-KGaA, DEEI)" userId="c0739bb6-a4cc-4cdd-8827-fe59f08d33e5" providerId="ADAL" clId="{D11E6E27-ED2C-42C6-9217-F05A0D1282FC}" dt="2024-02-18T09:26:12.382" v="1635" actId="1076"/>
        <pc:sldMkLst>
          <pc:docMk/>
          <pc:sldMk cId="1337687049" sldId="275"/>
        </pc:sldMkLst>
        <pc:spChg chg="add mod">
          <ac:chgData name="Fricke, Melanie (KWS-KGaA, DEEI)" userId="c0739bb6-a4cc-4cdd-8827-fe59f08d33e5" providerId="ADAL" clId="{D11E6E27-ED2C-42C6-9217-F05A0D1282FC}" dt="2024-02-18T09:25:00.352" v="1634" actId="26606"/>
          <ac:spMkLst>
            <pc:docMk/>
            <pc:sldMk cId="1337687049" sldId="275"/>
            <ac:spMk id="4" creationId="{EEA52F3C-2952-58D0-7FD6-FCCB89A6DEE5}"/>
          </ac:spMkLst>
        </pc:spChg>
        <pc:spChg chg="add">
          <ac:chgData name="Fricke, Melanie (KWS-KGaA, DEEI)" userId="c0739bb6-a4cc-4cdd-8827-fe59f08d33e5" providerId="ADAL" clId="{D11E6E27-ED2C-42C6-9217-F05A0D1282FC}" dt="2024-02-18T09:25:00.352" v="1634" actId="26606"/>
          <ac:spMkLst>
            <pc:docMk/>
            <pc:sldMk cId="1337687049" sldId="275"/>
            <ac:spMk id="13" creationId="{B43B9CA2-4B31-4ACD-9A9F-B8E6C6420386}"/>
          </ac:spMkLst>
        </pc:spChg>
        <pc:spChg chg="add">
          <ac:chgData name="Fricke, Melanie (KWS-KGaA, DEEI)" userId="c0739bb6-a4cc-4cdd-8827-fe59f08d33e5" providerId="ADAL" clId="{D11E6E27-ED2C-42C6-9217-F05A0D1282FC}" dt="2024-02-18T09:25:00.352" v="1634" actId="26606"/>
          <ac:spMkLst>
            <pc:docMk/>
            <pc:sldMk cId="1337687049" sldId="275"/>
            <ac:spMk id="15" creationId="{33F94DB1-BC5D-454D-845C-7BA3A1F46999}"/>
          </ac:spMkLst>
        </pc:spChg>
        <pc:spChg chg="add">
          <ac:chgData name="Fricke, Melanie (KWS-KGaA, DEEI)" userId="c0739bb6-a4cc-4cdd-8827-fe59f08d33e5" providerId="ADAL" clId="{D11E6E27-ED2C-42C6-9217-F05A0D1282FC}" dt="2024-02-18T09:25:00.352" v="1634" actId="26606"/>
          <ac:spMkLst>
            <pc:docMk/>
            <pc:sldMk cId="1337687049" sldId="275"/>
            <ac:spMk id="17" creationId="{5676B86F-860B-4586-BCAA-C0650C09B7B9}"/>
          </ac:spMkLst>
        </pc:spChg>
        <pc:spChg chg="add">
          <ac:chgData name="Fricke, Melanie (KWS-KGaA, DEEI)" userId="c0739bb6-a4cc-4cdd-8827-fe59f08d33e5" providerId="ADAL" clId="{D11E6E27-ED2C-42C6-9217-F05A0D1282FC}" dt="2024-02-18T09:25:00.352" v="1634" actId="26606"/>
          <ac:spMkLst>
            <pc:docMk/>
            <pc:sldMk cId="1337687049" sldId="275"/>
            <ac:spMk id="19" creationId="{8C818ED5-2F56-4171-9445-3AA4F4462396}"/>
          </ac:spMkLst>
        </pc:spChg>
        <pc:spChg chg="add">
          <ac:chgData name="Fricke, Melanie (KWS-KGaA, DEEI)" userId="c0739bb6-a4cc-4cdd-8827-fe59f08d33e5" providerId="ADAL" clId="{D11E6E27-ED2C-42C6-9217-F05A0D1282FC}" dt="2024-02-18T09:25:00.352" v="1634" actId="26606"/>
          <ac:spMkLst>
            <pc:docMk/>
            <pc:sldMk cId="1337687049" sldId="275"/>
            <ac:spMk id="21" creationId="{DE74FCE8-866C-4AFA-B45C-FACE2A6094E4}"/>
          </ac:spMkLst>
        </pc:spChg>
        <pc:picChg chg="add mod">
          <ac:chgData name="Fricke, Melanie (KWS-KGaA, DEEI)" userId="c0739bb6-a4cc-4cdd-8827-fe59f08d33e5" providerId="ADAL" clId="{D11E6E27-ED2C-42C6-9217-F05A0D1282FC}" dt="2024-02-18T09:26:12.382" v="1635" actId="1076"/>
          <ac:picMkLst>
            <pc:docMk/>
            <pc:sldMk cId="1337687049" sldId="275"/>
            <ac:picMk id="3" creationId="{B809441B-3CCB-8241-1AA7-CC328554D921}"/>
          </ac:picMkLst>
        </pc:picChg>
        <pc:picChg chg="add mod ord">
          <ac:chgData name="Fricke, Melanie (KWS-KGaA, DEEI)" userId="c0739bb6-a4cc-4cdd-8827-fe59f08d33e5" providerId="ADAL" clId="{D11E6E27-ED2C-42C6-9217-F05A0D1282FC}" dt="2024-02-18T09:25:00.352" v="1634" actId="26606"/>
          <ac:picMkLst>
            <pc:docMk/>
            <pc:sldMk cId="1337687049" sldId="275"/>
            <ac:picMk id="6" creationId="{FA728A64-F3E9-9DE6-BBA1-E8C0404179FF}"/>
          </ac:picMkLst>
        </pc:picChg>
        <pc:picChg chg="add mod ord">
          <ac:chgData name="Fricke, Melanie (KWS-KGaA, DEEI)" userId="c0739bb6-a4cc-4cdd-8827-fe59f08d33e5" providerId="ADAL" clId="{D11E6E27-ED2C-42C6-9217-F05A0D1282FC}" dt="2024-02-18T09:25:00.352" v="1634" actId="26606"/>
          <ac:picMkLst>
            <pc:docMk/>
            <pc:sldMk cId="1337687049" sldId="275"/>
            <ac:picMk id="8" creationId="{653FCC48-3AF5-20E4-FA0D-800EDF7EFD06}"/>
          </ac:picMkLst>
        </pc:picChg>
      </pc:sldChg>
      <pc:sldChg chg="addSp modSp new del mod ord setBg">
        <pc:chgData name="Fricke, Melanie (KWS-KGaA, DEEI)" userId="c0739bb6-a4cc-4cdd-8827-fe59f08d33e5" providerId="ADAL" clId="{D11E6E27-ED2C-42C6-9217-F05A0D1282FC}" dt="2024-02-28T19:15:44.826" v="1766" actId="47"/>
        <pc:sldMkLst>
          <pc:docMk/>
          <pc:sldMk cId="72869980" sldId="276"/>
        </pc:sldMkLst>
        <pc:spChg chg="add mod">
          <ac:chgData name="Fricke, Melanie (KWS-KGaA, DEEI)" userId="c0739bb6-a4cc-4cdd-8827-fe59f08d33e5" providerId="ADAL" clId="{D11E6E27-ED2C-42C6-9217-F05A0D1282FC}" dt="2024-02-28T19:15:03.964" v="1765" actId="20577"/>
          <ac:spMkLst>
            <pc:docMk/>
            <pc:sldMk cId="72869980" sldId="276"/>
            <ac:spMk id="2" creationId="{D4723D73-5B8A-9310-1E73-3C88EBFEF101}"/>
          </ac:spMkLst>
        </pc:spChg>
        <pc:spChg chg="add">
          <ac:chgData name="Fricke, Melanie (KWS-KGaA, DEEI)" userId="c0739bb6-a4cc-4cdd-8827-fe59f08d33e5" providerId="ADAL" clId="{D11E6E27-ED2C-42C6-9217-F05A0D1282FC}" dt="2024-02-18T09:26:18.218" v="1636" actId="26606"/>
          <ac:spMkLst>
            <pc:docMk/>
            <pc:sldMk cId="72869980" sldId="276"/>
            <ac:spMk id="7" creationId="{907EF6B7-1338-4443-8C46-6A318D952DFD}"/>
          </ac:spMkLst>
        </pc:spChg>
        <pc:spChg chg="add">
          <ac:chgData name="Fricke, Melanie (KWS-KGaA, DEEI)" userId="c0739bb6-a4cc-4cdd-8827-fe59f08d33e5" providerId="ADAL" clId="{D11E6E27-ED2C-42C6-9217-F05A0D1282FC}" dt="2024-02-18T09:26:18.218" v="1636" actId="26606"/>
          <ac:spMkLst>
            <pc:docMk/>
            <pc:sldMk cId="72869980" sldId="276"/>
            <ac:spMk id="9" creationId="{DAAE4CDD-124C-4DCF-9584-B6033B545DD5}"/>
          </ac:spMkLst>
        </pc:spChg>
        <pc:spChg chg="add">
          <ac:chgData name="Fricke, Melanie (KWS-KGaA, DEEI)" userId="c0739bb6-a4cc-4cdd-8827-fe59f08d33e5" providerId="ADAL" clId="{D11E6E27-ED2C-42C6-9217-F05A0D1282FC}" dt="2024-02-18T09:26:18.218" v="1636" actId="26606"/>
          <ac:spMkLst>
            <pc:docMk/>
            <pc:sldMk cId="72869980" sldId="276"/>
            <ac:spMk id="11" creationId="{081E4A58-353D-44AE-B2FC-2A74E2E400F7}"/>
          </ac:spMkLst>
        </pc:spChg>
      </pc:sldChg>
      <pc:sldChg chg="addSp delSp modSp new mod setBg">
        <pc:chgData name="Fricke, Melanie (KWS-KGaA, DEEI)" userId="c0739bb6-a4cc-4cdd-8827-fe59f08d33e5" providerId="ADAL" clId="{D11E6E27-ED2C-42C6-9217-F05A0D1282FC}" dt="2024-02-28T20:30:39.783" v="2994" actId="20577"/>
        <pc:sldMkLst>
          <pc:docMk/>
          <pc:sldMk cId="896858751" sldId="277"/>
        </pc:sldMkLst>
        <pc:spChg chg="add del mod">
          <ac:chgData name="Fricke, Melanie (KWS-KGaA, DEEI)" userId="c0739bb6-a4cc-4cdd-8827-fe59f08d33e5" providerId="ADAL" clId="{D11E6E27-ED2C-42C6-9217-F05A0D1282FC}" dt="2024-02-18T09:24:49.674" v="1633" actId="26606"/>
          <ac:spMkLst>
            <pc:docMk/>
            <pc:sldMk cId="896858751" sldId="277"/>
            <ac:spMk id="2" creationId="{132B6B35-21F7-5B0D-A2B4-108A73C3EC92}"/>
          </ac:spMkLst>
        </pc:spChg>
        <pc:spChg chg="add">
          <ac:chgData name="Fricke, Melanie (KWS-KGaA, DEEI)" userId="c0739bb6-a4cc-4cdd-8827-fe59f08d33e5" providerId="ADAL" clId="{D11E6E27-ED2C-42C6-9217-F05A0D1282FC}" dt="2024-02-18T09:24:49.674" v="1633" actId="26606"/>
          <ac:spMkLst>
            <pc:docMk/>
            <pc:sldMk cId="896858751" sldId="277"/>
            <ac:spMk id="9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4:49.674" v="1633" actId="26606"/>
          <ac:spMkLst>
            <pc:docMk/>
            <pc:sldMk cId="896858751" sldId="277"/>
            <ac:spMk id="11" creationId="{70BEB1E7-2F88-40BC-B73D-42E5B6F80BFC}"/>
          </ac:spMkLst>
        </pc:spChg>
        <pc:spChg chg="add">
          <ac:chgData name="Fricke, Melanie (KWS-KGaA, DEEI)" userId="c0739bb6-a4cc-4cdd-8827-fe59f08d33e5" providerId="ADAL" clId="{D11E6E27-ED2C-42C6-9217-F05A0D1282FC}" dt="2024-02-18T09:24:49.674" v="1633" actId="26606"/>
          <ac:spMkLst>
            <pc:docMk/>
            <pc:sldMk cId="896858751" sldId="277"/>
            <ac:spMk id="13" creationId="{A7B99495-F43F-4D80-A44F-2CB4764EB90B}"/>
          </ac:spMkLst>
        </pc:spChg>
        <pc:graphicFrameChg chg="add mod">
          <ac:chgData name="Fricke, Melanie (KWS-KGaA, DEEI)" userId="c0739bb6-a4cc-4cdd-8827-fe59f08d33e5" providerId="ADAL" clId="{D11E6E27-ED2C-42C6-9217-F05A0D1282FC}" dt="2024-02-28T20:30:39.783" v="2994" actId="20577"/>
          <ac:graphicFrameMkLst>
            <pc:docMk/>
            <pc:sldMk cId="896858751" sldId="277"/>
            <ac:graphicFrameMk id="4" creationId="{25F0AC33-B2CA-54E4-37AE-A53A9DC1AD24}"/>
          </ac:graphicFrameMkLst>
        </pc:graphicFrameChg>
        <pc:picChg chg="add">
          <ac:chgData name="Fricke, Melanie (KWS-KGaA, DEEI)" userId="c0739bb6-a4cc-4cdd-8827-fe59f08d33e5" providerId="ADAL" clId="{D11E6E27-ED2C-42C6-9217-F05A0D1282FC}" dt="2024-02-18T09:24:49.674" v="1633" actId="26606"/>
          <ac:picMkLst>
            <pc:docMk/>
            <pc:sldMk cId="896858751" sldId="277"/>
            <ac:picMk id="5" creationId="{E985A87C-7C6A-A589-D527-31BF0EFD5BD5}"/>
          </ac:picMkLst>
        </pc:picChg>
      </pc:sldChg>
      <pc:sldChg chg="addSp delSp modSp new mod setBg">
        <pc:chgData name="Fricke, Melanie (KWS-KGaA, DEEI)" userId="c0739bb6-a4cc-4cdd-8827-fe59f08d33e5" providerId="ADAL" clId="{D11E6E27-ED2C-42C6-9217-F05A0D1282FC}" dt="2024-02-28T19:06:53.990" v="1719" actId="20577"/>
        <pc:sldMkLst>
          <pc:docMk/>
          <pc:sldMk cId="1512124413" sldId="278"/>
        </pc:sldMkLst>
        <pc:spChg chg="add del mod">
          <ac:chgData name="Fricke, Melanie (KWS-KGaA, DEEI)" userId="c0739bb6-a4cc-4cdd-8827-fe59f08d33e5" providerId="ADAL" clId="{D11E6E27-ED2C-42C6-9217-F05A0D1282FC}" dt="2024-02-18T09:24:05.538" v="1632" actId="26606"/>
          <ac:spMkLst>
            <pc:docMk/>
            <pc:sldMk cId="1512124413" sldId="278"/>
            <ac:spMk id="2" creationId="{A6361E21-0D32-EBEE-A13F-F6562B1EF762}"/>
          </ac:spMkLst>
        </pc:spChg>
        <pc:spChg chg="add">
          <ac:chgData name="Fricke, Melanie (KWS-KGaA, DEEI)" userId="c0739bb6-a4cc-4cdd-8827-fe59f08d33e5" providerId="ADAL" clId="{D11E6E27-ED2C-42C6-9217-F05A0D1282FC}" dt="2024-02-18T09:24:05.538" v="1632" actId="26606"/>
          <ac:spMkLst>
            <pc:docMk/>
            <pc:sldMk cId="1512124413" sldId="278"/>
            <ac:spMk id="9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4:05.538" v="1632" actId="26606"/>
          <ac:spMkLst>
            <pc:docMk/>
            <pc:sldMk cId="1512124413" sldId="278"/>
            <ac:spMk id="11" creationId="{70BEB1E7-2F88-40BC-B73D-42E5B6F80BFC}"/>
          </ac:spMkLst>
        </pc:spChg>
        <pc:spChg chg="add">
          <ac:chgData name="Fricke, Melanie (KWS-KGaA, DEEI)" userId="c0739bb6-a4cc-4cdd-8827-fe59f08d33e5" providerId="ADAL" clId="{D11E6E27-ED2C-42C6-9217-F05A0D1282FC}" dt="2024-02-18T09:24:05.538" v="1632" actId="26606"/>
          <ac:spMkLst>
            <pc:docMk/>
            <pc:sldMk cId="1512124413" sldId="278"/>
            <ac:spMk id="13" creationId="{A7B99495-F43F-4D80-A44F-2CB4764EB90B}"/>
          </ac:spMkLst>
        </pc:spChg>
        <pc:graphicFrameChg chg="add mod">
          <ac:chgData name="Fricke, Melanie (KWS-KGaA, DEEI)" userId="c0739bb6-a4cc-4cdd-8827-fe59f08d33e5" providerId="ADAL" clId="{D11E6E27-ED2C-42C6-9217-F05A0D1282FC}" dt="2024-02-28T19:06:53.990" v="1719" actId="20577"/>
          <ac:graphicFrameMkLst>
            <pc:docMk/>
            <pc:sldMk cId="1512124413" sldId="278"/>
            <ac:graphicFrameMk id="4" creationId="{4A9E1B50-C786-76E7-D7E1-C3BC86B1E6B9}"/>
          </ac:graphicFrameMkLst>
        </pc:graphicFrameChg>
        <pc:picChg chg="add">
          <ac:chgData name="Fricke, Melanie (KWS-KGaA, DEEI)" userId="c0739bb6-a4cc-4cdd-8827-fe59f08d33e5" providerId="ADAL" clId="{D11E6E27-ED2C-42C6-9217-F05A0D1282FC}" dt="2024-02-18T09:24:05.538" v="1632" actId="26606"/>
          <ac:picMkLst>
            <pc:docMk/>
            <pc:sldMk cId="1512124413" sldId="278"/>
            <ac:picMk id="5" creationId="{4C5EA4A3-6C85-75EF-C4D2-3A349B13FC2B}"/>
          </ac:picMkLst>
        </pc:picChg>
      </pc:sldChg>
      <pc:sldChg chg="addSp delSp modSp new del mod ord setBg">
        <pc:chgData name="Fricke, Melanie (KWS-KGaA, DEEI)" userId="c0739bb6-a4cc-4cdd-8827-fe59f08d33e5" providerId="ADAL" clId="{D11E6E27-ED2C-42C6-9217-F05A0D1282FC}" dt="2024-02-28T20:02:11.071" v="2035" actId="47"/>
        <pc:sldMkLst>
          <pc:docMk/>
          <pc:sldMk cId="273175477" sldId="279"/>
        </pc:sldMkLst>
        <pc:spChg chg="add del mod">
          <ac:chgData name="Fricke, Melanie (KWS-KGaA, DEEI)" userId="c0739bb6-a4cc-4cdd-8827-fe59f08d33e5" providerId="ADAL" clId="{D11E6E27-ED2C-42C6-9217-F05A0D1282FC}" dt="2024-02-18T09:26:36.212" v="1640" actId="26606"/>
          <ac:spMkLst>
            <pc:docMk/>
            <pc:sldMk cId="273175477" sldId="279"/>
            <ac:spMk id="2" creationId="{F9831787-4191-D835-4F28-41F1C01B413A}"/>
          </ac:spMkLst>
        </pc:spChg>
        <pc:spChg chg="add del">
          <ac:chgData name="Fricke, Melanie (KWS-KGaA, DEEI)" userId="c0739bb6-a4cc-4cdd-8827-fe59f08d33e5" providerId="ADAL" clId="{D11E6E27-ED2C-42C6-9217-F05A0D1282FC}" dt="2024-02-18T09:26:36.177" v="1639" actId="26606"/>
          <ac:spMkLst>
            <pc:docMk/>
            <pc:sldMk cId="273175477" sldId="279"/>
            <ac:spMk id="7" creationId="{907EF6B7-1338-4443-8C46-6A318D952DFD}"/>
          </ac:spMkLst>
        </pc:spChg>
        <pc:spChg chg="add del">
          <ac:chgData name="Fricke, Melanie (KWS-KGaA, DEEI)" userId="c0739bb6-a4cc-4cdd-8827-fe59f08d33e5" providerId="ADAL" clId="{D11E6E27-ED2C-42C6-9217-F05A0D1282FC}" dt="2024-02-18T09:26:36.177" v="1639" actId="26606"/>
          <ac:spMkLst>
            <pc:docMk/>
            <pc:sldMk cId="273175477" sldId="279"/>
            <ac:spMk id="9" creationId="{DAAE4CDD-124C-4DCF-9584-B6033B545DD5}"/>
          </ac:spMkLst>
        </pc:spChg>
        <pc:spChg chg="add del">
          <ac:chgData name="Fricke, Melanie (KWS-KGaA, DEEI)" userId="c0739bb6-a4cc-4cdd-8827-fe59f08d33e5" providerId="ADAL" clId="{D11E6E27-ED2C-42C6-9217-F05A0D1282FC}" dt="2024-02-18T09:26:36.177" v="1639" actId="26606"/>
          <ac:spMkLst>
            <pc:docMk/>
            <pc:sldMk cId="273175477" sldId="279"/>
            <ac:spMk id="11" creationId="{081E4A58-353D-44AE-B2FC-2A74E2E400F7}"/>
          </ac:spMkLst>
        </pc:spChg>
        <pc:spChg chg="add">
          <ac:chgData name="Fricke, Melanie (KWS-KGaA, DEEI)" userId="c0739bb6-a4cc-4cdd-8827-fe59f08d33e5" providerId="ADAL" clId="{D11E6E27-ED2C-42C6-9217-F05A0D1282FC}" dt="2024-02-18T09:26:36.212" v="1640" actId="26606"/>
          <ac:spMkLst>
            <pc:docMk/>
            <pc:sldMk cId="273175477" sldId="279"/>
            <ac:spMk id="13" creationId="{A7B99495-F43F-4D80-A44F-2CB4764EB90B}"/>
          </ac:spMkLst>
        </pc:spChg>
        <pc:spChg chg="add">
          <ac:chgData name="Fricke, Melanie (KWS-KGaA, DEEI)" userId="c0739bb6-a4cc-4cdd-8827-fe59f08d33e5" providerId="ADAL" clId="{D11E6E27-ED2C-42C6-9217-F05A0D1282FC}" dt="2024-02-18T09:26:36.212" v="1640" actId="26606"/>
          <ac:spMkLst>
            <pc:docMk/>
            <pc:sldMk cId="273175477" sldId="279"/>
            <ac:spMk id="14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6:36.212" v="1640" actId="26606"/>
          <ac:spMkLst>
            <pc:docMk/>
            <pc:sldMk cId="273175477" sldId="279"/>
            <ac:spMk id="15" creationId="{70BEB1E7-2F88-40BC-B73D-42E5B6F80BFC}"/>
          </ac:spMkLst>
        </pc:spChg>
        <pc:graphicFrameChg chg="add mod">
          <ac:chgData name="Fricke, Melanie (KWS-KGaA, DEEI)" userId="c0739bb6-a4cc-4cdd-8827-fe59f08d33e5" providerId="ADAL" clId="{D11E6E27-ED2C-42C6-9217-F05A0D1282FC}" dt="2024-02-28T19:13:53.615" v="1747" actId="20577"/>
          <ac:graphicFrameMkLst>
            <pc:docMk/>
            <pc:sldMk cId="273175477" sldId="279"/>
            <ac:graphicFrameMk id="4" creationId="{45903CF7-92BD-93AC-047E-39303938E38B}"/>
          </ac:graphicFrameMkLst>
        </pc:graphicFrameChg>
        <pc:picChg chg="add">
          <ac:chgData name="Fricke, Melanie (KWS-KGaA, DEEI)" userId="c0739bb6-a4cc-4cdd-8827-fe59f08d33e5" providerId="ADAL" clId="{D11E6E27-ED2C-42C6-9217-F05A0D1282FC}" dt="2024-02-18T09:26:36.212" v="1640" actId="26606"/>
          <ac:picMkLst>
            <pc:docMk/>
            <pc:sldMk cId="273175477" sldId="279"/>
            <ac:picMk id="5" creationId="{05F76C24-C7FD-CB54-C0F2-5D647356EC44}"/>
          </ac:picMkLst>
        </pc:picChg>
      </pc:sldChg>
      <pc:sldChg chg="addSp modSp new mod ord setBg">
        <pc:chgData name="Fricke, Melanie (KWS-KGaA, DEEI)" userId="c0739bb6-a4cc-4cdd-8827-fe59f08d33e5" providerId="ADAL" clId="{D11E6E27-ED2C-42C6-9217-F05A0D1282FC}" dt="2024-02-28T20:10:28.907" v="2182"/>
        <pc:sldMkLst>
          <pc:docMk/>
          <pc:sldMk cId="1179246265" sldId="280"/>
        </pc:sldMkLst>
        <pc:spChg chg="add">
          <ac:chgData name="Fricke, Melanie (KWS-KGaA, DEEI)" userId="c0739bb6-a4cc-4cdd-8827-fe59f08d33e5" providerId="ADAL" clId="{D11E6E27-ED2C-42C6-9217-F05A0D1282FC}" dt="2024-02-28T19:39:32.244" v="1871" actId="26606"/>
          <ac:spMkLst>
            <pc:docMk/>
            <pc:sldMk cId="1179246265" sldId="280"/>
            <ac:spMk id="8" creationId="{AB8C311F-7253-4AED-9701-7FC0708C41C7}"/>
          </ac:spMkLst>
        </pc:spChg>
        <pc:spChg chg="add">
          <ac:chgData name="Fricke, Melanie (KWS-KGaA, DEEI)" userId="c0739bb6-a4cc-4cdd-8827-fe59f08d33e5" providerId="ADAL" clId="{D11E6E27-ED2C-42C6-9217-F05A0D1282FC}" dt="2024-02-28T19:39:32.244" v="1871" actId="26606"/>
          <ac:spMkLst>
            <pc:docMk/>
            <pc:sldMk cId="1179246265" sldId="280"/>
            <ac:spMk id="10" creationId="{E2384209-CB15-4CDF-9D31-C44FD9A3F20D}"/>
          </ac:spMkLst>
        </pc:spChg>
        <pc:spChg chg="add">
          <ac:chgData name="Fricke, Melanie (KWS-KGaA, DEEI)" userId="c0739bb6-a4cc-4cdd-8827-fe59f08d33e5" providerId="ADAL" clId="{D11E6E27-ED2C-42C6-9217-F05A0D1282FC}" dt="2024-02-28T19:39:32.244" v="1871" actId="26606"/>
          <ac:spMkLst>
            <pc:docMk/>
            <pc:sldMk cId="1179246265" sldId="280"/>
            <ac:spMk id="12" creationId="{2633B3B5-CC90-43F0-8714-D31D1F3F0209}"/>
          </ac:spMkLst>
        </pc:spChg>
        <pc:spChg chg="add">
          <ac:chgData name="Fricke, Melanie (KWS-KGaA, DEEI)" userId="c0739bb6-a4cc-4cdd-8827-fe59f08d33e5" providerId="ADAL" clId="{D11E6E27-ED2C-42C6-9217-F05A0D1282FC}" dt="2024-02-28T19:39:32.244" v="1871" actId="26606"/>
          <ac:spMkLst>
            <pc:docMk/>
            <pc:sldMk cId="1179246265" sldId="280"/>
            <ac:spMk id="14" creationId="{A8D57A06-A426-446D-B02C-A2DC6B62E45E}"/>
          </ac:spMkLst>
        </pc:spChg>
        <pc:picChg chg="add mod">
          <ac:chgData name="Fricke, Melanie (KWS-KGaA, DEEI)" userId="c0739bb6-a4cc-4cdd-8827-fe59f08d33e5" providerId="ADAL" clId="{D11E6E27-ED2C-42C6-9217-F05A0D1282FC}" dt="2024-02-28T19:39:32.244" v="1871" actId="26606"/>
          <ac:picMkLst>
            <pc:docMk/>
            <pc:sldMk cId="1179246265" sldId="280"/>
            <ac:picMk id="3" creationId="{0E2F94A3-B58B-E086-2EEC-71D937DC9E01}"/>
          </ac:picMkLst>
        </pc:picChg>
      </pc:sldChg>
      <pc:sldChg chg="addSp delSp modSp new mod setBg">
        <pc:chgData name="Fricke, Melanie (KWS-KGaA, DEEI)" userId="c0739bb6-a4cc-4cdd-8827-fe59f08d33e5" providerId="ADAL" clId="{D11E6E27-ED2C-42C6-9217-F05A0D1282FC}" dt="2024-02-28T20:33:41.868" v="3137" actId="1076"/>
        <pc:sldMkLst>
          <pc:docMk/>
          <pc:sldMk cId="2377763529" sldId="281"/>
        </pc:sldMkLst>
        <pc:spChg chg="add mod ord">
          <ac:chgData name="Fricke, Melanie (KWS-KGaA, DEEI)" userId="c0739bb6-a4cc-4cdd-8827-fe59f08d33e5" providerId="ADAL" clId="{D11E6E27-ED2C-42C6-9217-F05A0D1282FC}" dt="2024-02-28T19:51:39.254" v="2008" actId="26606"/>
          <ac:spMkLst>
            <pc:docMk/>
            <pc:sldMk cId="2377763529" sldId="281"/>
            <ac:spMk id="2" creationId="{A03DB53D-D3C6-87C8-CEE4-D99C0DDCBC1B}"/>
          </ac:spMkLst>
        </pc:spChg>
        <pc:spChg chg="add del">
          <ac:chgData name="Fricke, Melanie (KWS-KGaA, DEEI)" userId="c0739bb6-a4cc-4cdd-8827-fe59f08d33e5" providerId="ADAL" clId="{D11E6E27-ED2C-42C6-9217-F05A0D1282FC}" dt="2024-02-28T19:51:39.244" v="2007" actId="26606"/>
          <ac:spMkLst>
            <pc:docMk/>
            <pc:sldMk cId="2377763529" sldId="281"/>
            <ac:spMk id="15" creationId="{A26C624C-963C-4795-B05B-6565DB5ABD39}"/>
          </ac:spMkLst>
        </pc:spChg>
        <pc:spChg chg="add">
          <ac:chgData name="Fricke, Melanie (KWS-KGaA, DEEI)" userId="c0739bb6-a4cc-4cdd-8827-fe59f08d33e5" providerId="ADAL" clId="{D11E6E27-ED2C-42C6-9217-F05A0D1282FC}" dt="2024-02-28T19:51:39.254" v="2008" actId="26606"/>
          <ac:spMkLst>
            <pc:docMk/>
            <pc:sldMk cId="2377763529" sldId="281"/>
            <ac:spMk id="17" creationId="{D4054751-1972-4218-A5AC-06366AB23823}"/>
          </ac:spMkLst>
        </pc:spChg>
        <pc:spChg chg="add">
          <ac:chgData name="Fricke, Melanie (KWS-KGaA, DEEI)" userId="c0739bb6-a4cc-4cdd-8827-fe59f08d33e5" providerId="ADAL" clId="{D11E6E27-ED2C-42C6-9217-F05A0D1282FC}" dt="2024-02-28T19:51:39.254" v="2008" actId="26606"/>
          <ac:spMkLst>
            <pc:docMk/>
            <pc:sldMk cId="2377763529" sldId="281"/>
            <ac:spMk id="18" creationId="{398F3DEE-0E56-499F-AFAE-C2DA7C2C815B}"/>
          </ac:spMkLst>
        </pc:spChg>
        <pc:spChg chg="add">
          <ac:chgData name="Fricke, Melanie (KWS-KGaA, DEEI)" userId="c0739bb6-a4cc-4cdd-8827-fe59f08d33e5" providerId="ADAL" clId="{D11E6E27-ED2C-42C6-9217-F05A0D1282FC}" dt="2024-02-28T19:51:39.254" v="2008" actId="26606"/>
          <ac:spMkLst>
            <pc:docMk/>
            <pc:sldMk cId="2377763529" sldId="281"/>
            <ac:spMk id="19" creationId="{53F16F31-4871-4294-AA34-E451DD4CD2D2}"/>
          </ac:spMkLst>
        </pc:spChg>
        <pc:spChg chg="add">
          <ac:chgData name="Fricke, Melanie (KWS-KGaA, DEEI)" userId="c0739bb6-a4cc-4cdd-8827-fe59f08d33e5" providerId="ADAL" clId="{D11E6E27-ED2C-42C6-9217-F05A0D1282FC}" dt="2024-02-28T19:51:39.254" v="2008" actId="26606"/>
          <ac:spMkLst>
            <pc:docMk/>
            <pc:sldMk cId="2377763529" sldId="281"/>
            <ac:spMk id="21" creationId="{ABD3FB0A-8C48-462D-82B4-C52CDB3F076A}"/>
          </ac:spMkLst>
        </pc:spChg>
        <pc:spChg chg="add mod">
          <ac:chgData name="Fricke, Melanie (KWS-KGaA, DEEI)" userId="c0739bb6-a4cc-4cdd-8827-fe59f08d33e5" providerId="ADAL" clId="{D11E6E27-ED2C-42C6-9217-F05A0D1282FC}" dt="2024-02-28T20:32:01.894" v="3023" actId="122"/>
          <ac:spMkLst>
            <pc:docMk/>
            <pc:sldMk cId="2377763529" sldId="281"/>
            <ac:spMk id="24" creationId="{F83448EE-6E4B-F1C8-FFFC-EFC5B5BC095A}"/>
          </ac:spMkLst>
        </pc:spChg>
        <pc:spChg chg="add mod">
          <ac:chgData name="Fricke, Melanie (KWS-KGaA, DEEI)" userId="c0739bb6-a4cc-4cdd-8827-fe59f08d33e5" providerId="ADAL" clId="{D11E6E27-ED2C-42C6-9217-F05A0D1282FC}" dt="2024-02-28T20:32:23.896" v="3046" actId="207"/>
          <ac:spMkLst>
            <pc:docMk/>
            <pc:sldMk cId="2377763529" sldId="281"/>
            <ac:spMk id="25" creationId="{CBD5C972-436E-64DC-1B4E-A5B1C50B1790}"/>
          </ac:spMkLst>
        </pc:spChg>
        <pc:spChg chg="add mod">
          <ac:chgData name="Fricke, Melanie (KWS-KGaA, DEEI)" userId="c0739bb6-a4cc-4cdd-8827-fe59f08d33e5" providerId="ADAL" clId="{D11E6E27-ED2C-42C6-9217-F05A0D1282FC}" dt="2024-02-28T20:32:56.172" v="3074" actId="1076"/>
          <ac:spMkLst>
            <pc:docMk/>
            <pc:sldMk cId="2377763529" sldId="281"/>
            <ac:spMk id="26" creationId="{8A9F08D3-2348-C5BF-33FA-99DC74881A06}"/>
          </ac:spMkLst>
        </pc:spChg>
        <pc:spChg chg="add mod">
          <ac:chgData name="Fricke, Melanie (KWS-KGaA, DEEI)" userId="c0739bb6-a4cc-4cdd-8827-fe59f08d33e5" providerId="ADAL" clId="{D11E6E27-ED2C-42C6-9217-F05A0D1282FC}" dt="2024-02-28T20:33:41.868" v="3137" actId="1076"/>
          <ac:spMkLst>
            <pc:docMk/>
            <pc:sldMk cId="2377763529" sldId="281"/>
            <ac:spMk id="27" creationId="{9EFF4BE2-48A4-958B-899A-5295420170A5}"/>
          </ac:spMkLst>
        </pc:spChg>
        <pc:picChg chg="add mod ord">
          <ac:chgData name="Fricke, Melanie (KWS-KGaA, DEEI)" userId="c0739bb6-a4cc-4cdd-8827-fe59f08d33e5" providerId="ADAL" clId="{D11E6E27-ED2C-42C6-9217-F05A0D1282FC}" dt="2024-02-28T20:03:42.663" v="2071" actId="14100"/>
          <ac:picMkLst>
            <pc:docMk/>
            <pc:sldMk cId="2377763529" sldId="281"/>
            <ac:picMk id="4" creationId="{DE333541-38E2-22AD-D3ED-61CFBCFD22B7}"/>
          </ac:picMkLst>
        </pc:picChg>
        <pc:picChg chg="add mod ord">
          <ac:chgData name="Fricke, Melanie (KWS-KGaA, DEEI)" userId="c0739bb6-a4cc-4cdd-8827-fe59f08d33e5" providerId="ADAL" clId="{D11E6E27-ED2C-42C6-9217-F05A0D1282FC}" dt="2024-02-28T19:51:39.254" v="2008" actId="26606"/>
          <ac:picMkLst>
            <pc:docMk/>
            <pc:sldMk cId="2377763529" sldId="281"/>
            <ac:picMk id="6" creationId="{4DC0FD87-4993-BF61-F58F-E41D69648D3F}"/>
          </ac:picMkLst>
        </pc:picChg>
        <pc:picChg chg="add mod">
          <ac:chgData name="Fricke, Melanie (KWS-KGaA, DEEI)" userId="c0739bb6-a4cc-4cdd-8827-fe59f08d33e5" providerId="ADAL" clId="{D11E6E27-ED2C-42C6-9217-F05A0D1282FC}" dt="2024-02-28T19:51:39.254" v="2008" actId="26606"/>
          <ac:picMkLst>
            <pc:docMk/>
            <pc:sldMk cId="2377763529" sldId="281"/>
            <ac:picMk id="8" creationId="{60D40905-6088-5439-418C-AB70D72FE922}"/>
          </ac:picMkLst>
        </pc:picChg>
        <pc:picChg chg="add mod">
          <ac:chgData name="Fricke, Melanie (KWS-KGaA, DEEI)" userId="c0739bb6-a4cc-4cdd-8827-fe59f08d33e5" providerId="ADAL" clId="{D11E6E27-ED2C-42C6-9217-F05A0D1282FC}" dt="2024-02-28T20:03:45.750" v="2072" actId="14100"/>
          <ac:picMkLst>
            <pc:docMk/>
            <pc:sldMk cId="2377763529" sldId="281"/>
            <ac:picMk id="10" creationId="{1972F7CA-D3F2-21F0-BA87-B19EC70F963D}"/>
          </ac:picMkLst>
        </pc:picChg>
        <pc:picChg chg="add del mod">
          <ac:chgData name="Fricke, Melanie (KWS-KGaA, DEEI)" userId="c0739bb6-a4cc-4cdd-8827-fe59f08d33e5" providerId="ADAL" clId="{D11E6E27-ED2C-42C6-9217-F05A0D1282FC}" dt="2024-02-28T19:53:20.751" v="2012" actId="478"/>
          <ac:picMkLst>
            <pc:docMk/>
            <pc:sldMk cId="2377763529" sldId="281"/>
            <ac:picMk id="12" creationId="{70434F72-9B20-1CA1-9293-A834BD1A10BC}"/>
          </ac:picMkLst>
        </pc:picChg>
        <pc:picChg chg="add del mod">
          <ac:chgData name="Fricke, Melanie (KWS-KGaA, DEEI)" userId="c0739bb6-a4cc-4cdd-8827-fe59f08d33e5" providerId="ADAL" clId="{D11E6E27-ED2C-42C6-9217-F05A0D1282FC}" dt="2024-02-28T19:57:31.763" v="2019" actId="478"/>
          <ac:picMkLst>
            <pc:docMk/>
            <pc:sldMk cId="2377763529" sldId="281"/>
            <ac:picMk id="14" creationId="{B762A2CB-75C5-46BE-56B0-463A5C3FA114}"/>
          </ac:picMkLst>
        </pc:picChg>
        <pc:picChg chg="add del mod">
          <ac:chgData name="Fricke, Melanie (KWS-KGaA, DEEI)" userId="c0739bb6-a4cc-4cdd-8827-fe59f08d33e5" providerId="ADAL" clId="{D11E6E27-ED2C-42C6-9217-F05A0D1282FC}" dt="2024-02-28T19:57:39.673" v="2022" actId="478"/>
          <ac:picMkLst>
            <pc:docMk/>
            <pc:sldMk cId="2377763529" sldId="281"/>
            <ac:picMk id="20" creationId="{1318541D-7C12-4CB8-EBB5-F87342B75B29}"/>
          </ac:picMkLst>
        </pc:picChg>
        <pc:picChg chg="add mod">
          <ac:chgData name="Fricke, Melanie (KWS-KGaA, DEEI)" userId="c0739bb6-a4cc-4cdd-8827-fe59f08d33e5" providerId="ADAL" clId="{D11E6E27-ED2C-42C6-9217-F05A0D1282FC}" dt="2024-02-28T20:03:52.470" v="2073" actId="1076"/>
          <ac:picMkLst>
            <pc:docMk/>
            <pc:sldMk cId="2377763529" sldId="281"/>
            <ac:picMk id="23" creationId="{6DAB4439-C673-CB44-97CB-29EE7A32651E}"/>
          </ac:picMkLst>
        </pc:picChg>
      </pc:sldChg>
      <pc:sldChg chg="addSp delSp modSp new mod setBg">
        <pc:chgData name="Fricke, Melanie (KWS-KGaA, DEEI)" userId="c0739bb6-a4cc-4cdd-8827-fe59f08d33e5" providerId="ADAL" clId="{D11E6E27-ED2C-42C6-9217-F05A0D1282FC}" dt="2024-02-28T20:43:06.383" v="3277" actId="26606"/>
        <pc:sldMkLst>
          <pc:docMk/>
          <pc:sldMk cId="4224455087" sldId="282"/>
        </pc:sldMkLst>
        <pc:spChg chg="add mod ord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3" creationId="{361E0894-C91F-0175-6EFA-2CC38830FDB1}"/>
          </ac:spMkLst>
        </pc:spChg>
        <pc:spChg chg="add del">
          <ac:chgData name="Fricke, Melanie (KWS-KGaA, DEEI)" userId="c0739bb6-a4cc-4cdd-8827-fe59f08d33e5" providerId="ADAL" clId="{D11E6E27-ED2C-42C6-9217-F05A0D1282FC}" dt="2024-02-18T09:21:36.991" v="1606" actId="26606"/>
          <ac:spMkLst>
            <pc:docMk/>
            <pc:sldMk cId="4224455087" sldId="282"/>
            <ac:spMk id="8" creationId="{004A8AE1-9605-41DC-920F-A4B8E8F2391D}"/>
          </ac:spMkLst>
        </pc:spChg>
        <pc:spChg chg="add del">
          <ac:chgData name="Fricke, Melanie (KWS-KGaA, DEEI)" userId="c0739bb6-a4cc-4cdd-8827-fe59f08d33e5" providerId="ADAL" clId="{D11E6E27-ED2C-42C6-9217-F05A0D1282FC}" dt="2024-02-18T09:21:36.991" v="1606" actId="26606"/>
          <ac:spMkLst>
            <pc:docMk/>
            <pc:sldMk cId="4224455087" sldId="282"/>
            <ac:spMk id="10" creationId="{5B7778FC-632E-4DCA-A7CB-0D7731CCF970}"/>
          </ac:spMkLst>
        </pc:spChg>
        <pc:spChg chg="add del">
          <ac:chgData name="Fricke, Melanie (KWS-KGaA, DEEI)" userId="c0739bb6-a4cc-4cdd-8827-fe59f08d33e5" providerId="ADAL" clId="{D11E6E27-ED2C-42C6-9217-F05A0D1282FC}" dt="2024-02-18T09:21:36.991" v="1606" actId="26606"/>
          <ac:spMkLst>
            <pc:docMk/>
            <pc:sldMk cId="4224455087" sldId="282"/>
            <ac:spMk id="12" creationId="{B10BB131-AC8E-4A8E-A5D1-36260F720C3B}"/>
          </ac:spMkLst>
        </pc:spChg>
        <pc:spChg chg="add del">
          <ac:chgData name="Fricke, Melanie (KWS-KGaA, DEEI)" userId="c0739bb6-a4cc-4cdd-8827-fe59f08d33e5" providerId="ADAL" clId="{D11E6E27-ED2C-42C6-9217-F05A0D1282FC}" dt="2024-02-18T09:21:36.991" v="1606" actId="26606"/>
          <ac:spMkLst>
            <pc:docMk/>
            <pc:sldMk cId="4224455087" sldId="282"/>
            <ac:spMk id="14" creationId="{FA23A907-97FB-4A8F-880A-DD77401C4296}"/>
          </ac:spMkLst>
        </pc:spChg>
        <pc:spChg chg="add del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19" creationId="{4F7EBAE4-9945-4473-9E34-B2C66EA0F03D}"/>
          </ac:spMkLst>
        </pc:spChg>
        <pc:spChg chg="add del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21" creationId="{70BEB1E7-2F88-40BC-B73D-42E5B6F80BFC}"/>
          </ac:spMkLst>
        </pc:spChg>
        <pc:spChg chg="add del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23" creationId="{A7B99495-F43F-4D80-A44F-2CB4764EB90B}"/>
          </ac:spMkLst>
        </pc:spChg>
        <pc:spChg chg="add del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28" creationId="{3346177D-ADC4-4968-B747-5CFCD390B5B9}"/>
          </ac:spMkLst>
        </pc:spChg>
        <pc:spChg chg="add del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30" creationId="{0844A943-BF79-4FEA-ABB1-3BD54D236606}"/>
          </ac:spMkLst>
        </pc:spChg>
        <pc:spChg chg="add del">
          <ac:chgData name="Fricke, Melanie (KWS-KGaA, DEEI)" userId="c0739bb6-a4cc-4cdd-8827-fe59f08d33e5" providerId="ADAL" clId="{D11E6E27-ED2C-42C6-9217-F05A0D1282FC}" dt="2024-02-28T20:43:06.383" v="3277" actId="26606"/>
          <ac:spMkLst>
            <pc:docMk/>
            <pc:sldMk cId="4224455087" sldId="282"/>
            <ac:spMk id="32" creationId="{6437CC72-F4A8-4DC3-AFAB-D22C482C8100}"/>
          </ac:spMkLst>
        </pc:spChg>
        <pc:picChg chg="add mod">
          <ac:chgData name="Fricke, Melanie (KWS-KGaA, DEEI)" userId="c0739bb6-a4cc-4cdd-8827-fe59f08d33e5" providerId="ADAL" clId="{D11E6E27-ED2C-42C6-9217-F05A0D1282FC}" dt="2024-02-28T20:43:06.383" v="3277" actId="26606"/>
          <ac:picMkLst>
            <pc:docMk/>
            <pc:sldMk cId="4224455087" sldId="282"/>
            <ac:picMk id="4" creationId="{98802FD7-5FC9-343A-29C3-4E1330D05FC0}"/>
          </ac:picMkLst>
        </pc:picChg>
      </pc:sldChg>
      <pc:sldChg chg="addSp modSp new mod setBg">
        <pc:chgData name="Fricke, Melanie (KWS-KGaA, DEEI)" userId="c0739bb6-a4cc-4cdd-8827-fe59f08d33e5" providerId="ADAL" clId="{D11E6E27-ED2C-42C6-9217-F05A0D1282FC}" dt="2024-02-28T20:29:49.717" v="2958" actId="5793"/>
        <pc:sldMkLst>
          <pc:docMk/>
          <pc:sldMk cId="2425169647" sldId="283"/>
        </pc:sldMkLst>
        <pc:spChg chg="add mod">
          <ac:chgData name="Fricke, Melanie (KWS-KGaA, DEEI)" userId="c0739bb6-a4cc-4cdd-8827-fe59f08d33e5" providerId="ADAL" clId="{D11E6E27-ED2C-42C6-9217-F05A0D1282FC}" dt="2024-02-28T20:29:49.717" v="2958" actId="5793"/>
          <ac:spMkLst>
            <pc:docMk/>
            <pc:sldMk cId="2425169647" sldId="283"/>
            <ac:spMk id="3" creationId="{22768621-DD48-18F8-A56E-3C6E6EFB4AF3}"/>
          </ac:spMkLst>
        </pc:spChg>
        <pc:spChg chg="add">
          <ac:chgData name="Fricke, Melanie (KWS-KGaA, DEEI)" userId="c0739bb6-a4cc-4cdd-8827-fe59f08d33e5" providerId="ADAL" clId="{D11E6E27-ED2C-42C6-9217-F05A0D1282FC}" dt="2024-02-18T09:22:51.533" v="1619" actId="26606"/>
          <ac:spMkLst>
            <pc:docMk/>
            <pc:sldMk cId="2425169647" sldId="283"/>
            <ac:spMk id="9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2:51.533" v="1619" actId="26606"/>
          <ac:spMkLst>
            <pc:docMk/>
            <pc:sldMk cId="2425169647" sldId="283"/>
            <ac:spMk id="11" creationId="{70BEB1E7-2F88-40BC-B73D-42E5B6F80BFC}"/>
          </ac:spMkLst>
        </pc:spChg>
        <pc:spChg chg="add">
          <ac:chgData name="Fricke, Melanie (KWS-KGaA, DEEI)" userId="c0739bb6-a4cc-4cdd-8827-fe59f08d33e5" providerId="ADAL" clId="{D11E6E27-ED2C-42C6-9217-F05A0D1282FC}" dt="2024-02-18T09:22:51.533" v="1619" actId="26606"/>
          <ac:spMkLst>
            <pc:docMk/>
            <pc:sldMk cId="2425169647" sldId="283"/>
            <ac:spMk id="13" creationId="{A7B99495-F43F-4D80-A44F-2CB4764EB90B}"/>
          </ac:spMkLst>
        </pc:spChg>
        <pc:picChg chg="add mod">
          <ac:chgData name="Fricke, Melanie (KWS-KGaA, DEEI)" userId="c0739bb6-a4cc-4cdd-8827-fe59f08d33e5" providerId="ADAL" clId="{D11E6E27-ED2C-42C6-9217-F05A0D1282FC}" dt="2024-02-18T09:22:29.664" v="1614"/>
          <ac:picMkLst>
            <pc:docMk/>
            <pc:sldMk cId="2425169647" sldId="283"/>
            <ac:picMk id="4" creationId="{96DF1733-0A13-1401-B99D-347EBBA4DE12}"/>
          </ac:picMkLst>
        </pc:picChg>
      </pc:sldChg>
      <pc:sldChg chg="addSp modSp new mod setBg">
        <pc:chgData name="Fricke, Melanie (KWS-KGaA, DEEI)" userId="c0739bb6-a4cc-4cdd-8827-fe59f08d33e5" providerId="ADAL" clId="{D11E6E27-ED2C-42C6-9217-F05A0D1282FC}" dt="2024-02-18T09:23:24.329" v="1631" actId="20577"/>
        <pc:sldMkLst>
          <pc:docMk/>
          <pc:sldMk cId="867716573" sldId="284"/>
        </pc:sldMkLst>
        <pc:spChg chg="add mod">
          <ac:chgData name="Fricke, Melanie (KWS-KGaA, DEEI)" userId="c0739bb6-a4cc-4cdd-8827-fe59f08d33e5" providerId="ADAL" clId="{D11E6E27-ED2C-42C6-9217-F05A0D1282FC}" dt="2024-02-18T09:23:24.329" v="1631" actId="20577"/>
          <ac:spMkLst>
            <pc:docMk/>
            <pc:sldMk cId="867716573" sldId="284"/>
            <ac:spMk id="3" creationId="{EB71504C-AA50-B9F5-5A9E-DEC525CC5BD1}"/>
          </ac:spMkLst>
        </pc:spChg>
        <pc:spChg chg="add">
          <ac:chgData name="Fricke, Melanie (KWS-KGaA, DEEI)" userId="c0739bb6-a4cc-4cdd-8827-fe59f08d33e5" providerId="ADAL" clId="{D11E6E27-ED2C-42C6-9217-F05A0D1282FC}" dt="2024-02-18T09:23:07.868" v="1622" actId="26606"/>
          <ac:spMkLst>
            <pc:docMk/>
            <pc:sldMk cId="867716573" sldId="284"/>
            <ac:spMk id="9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3:07.868" v="1622" actId="26606"/>
          <ac:spMkLst>
            <pc:docMk/>
            <pc:sldMk cId="867716573" sldId="284"/>
            <ac:spMk id="11" creationId="{70BEB1E7-2F88-40BC-B73D-42E5B6F80BFC}"/>
          </ac:spMkLst>
        </pc:spChg>
        <pc:spChg chg="add">
          <ac:chgData name="Fricke, Melanie (KWS-KGaA, DEEI)" userId="c0739bb6-a4cc-4cdd-8827-fe59f08d33e5" providerId="ADAL" clId="{D11E6E27-ED2C-42C6-9217-F05A0D1282FC}" dt="2024-02-18T09:23:07.868" v="1622" actId="26606"/>
          <ac:spMkLst>
            <pc:docMk/>
            <pc:sldMk cId="867716573" sldId="284"/>
            <ac:spMk id="13" creationId="{A7B99495-F43F-4D80-A44F-2CB4764EB90B}"/>
          </ac:spMkLst>
        </pc:spChg>
        <pc:picChg chg="add mod">
          <ac:chgData name="Fricke, Melanie (KWS-KGaA, DEEI)" userId="c0739bb6-a4cc-4cdd-8827-fe59f08d33e5" providerId="ADAL" clId="{D11E6E27-ED2C-42C6-9217-F05A0D1282FC}" dt="2024-02-18T09:23:01.157" v="1620"/>
          <ac:picMkLst>
            <pc:docMk/>
            <pc:sldMk cId="867716573" sldId="284"/>
            <ac:picMk id="4" creationId="{72D78BE0-4588-11C5-A5D1-636F5535CB2A}"/>
          </ac:picMkLst>
        </pc:picChg>
      </pc:sldChg>
      <pc:sldChg chg="addSp modSp new mod setBg">
        <pc:chgData name="Fricke, Melanie (KWS-KGaA, DEEI)" userId="c0739bb6-a4cc-4cdd-8827-fe59f08d33e5" providerId="ADAL" clId="{D11E6E27-ED2C-42C6-9217-F05A0D1282FC}" dt="2024-02-18T09:29:45.333" v="1666" actId="26606"/>
        <pc:sldMkLst>
          <pc:docMk/>
          <pc:sldMk cId="645592564" sldId="285"/>
        </pc:sldMkLst>
        <pc:spChg chg="add mod">
          <ac:chgData name="Fricke, Melanie (KWS-KGaA, DEEI)" userId="c0739bb6-a4cc-4cdd-8827-fe59f08d33e5" providerId="ADAL" clId="{D11E6E27-ED2C-42C6-9217-F05A0D1282FC}" dt="2024-02-18T09:29:45.333" v="1666" actId="26606"/>
          <ac:spMkLst>
            <pc:docMk/>
            <pc:sldMk cId="645592564" sldId="285"/>
            <ac:spMk id="4" creationId="{376DF125-BAE4-8AE5-536D-8F4B2514F3D7}"/>
          </ac:spMkLst>
        </pc:spChg>
        <pc:spChg chg="add">
          <ac:chgData name="Fricke, Melanie (KWS-KGaA, DEEI)" userId="c0739bb6-a4cc-4cdd-8827-fe59f08d33e5" providerId="ADAL" clId="{D11E6E27-ED2C-42C6-9217-F05A0D1282FC}" dt="2024-02-18T09:29:45.333" v="1666" actId="26606"/>
          <ac:spMkLst>
            <pc:docMk/>
            <pc:sldMk cId="645592564" sldId="285"/>
            <ac:spMk id="9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9:45.333" v="1666" actId="26606"/>
          <ac:spMkLst>
            <pc:docMk/>
            <pc:sldMk cId="645592564" sldId="285"/>
            <ac:spMk id="11" creationId="{70BEB1E7-2F88-40BC-B73D-42E5B6F80BFC}"/>
          </ac:spMkLst>
        </pc:spChg>
        <pc:spChg chg="add">
          <ac:chgData name="Fricke, Melanie (KWS-KGaA, DEEI)" userId="c0739bb6-a4cc-4cdd-8827-fe59f08d33e5" providerId="ADAL" clId="{D11E6E27-ED2C-42C6-9217-F05A0D1282FC}" dt="2024-02-18T09:29:45.333" v="1666" actId="26606"/>
          <ac:spMkLst>
            <pc:docMk/>
            <pc:sldMk cId="645592564" sldId="285"/>
            <ac:spMk id="13" creationId="{A7B99495-F43F-4D80-A44F-2CB4764EB90B}"/>
          </ac:spMkLst>
        </pc:spChg>
        <pc:picChg chg="add mod ord">
          <ac:chgData name="Fricke, Melanie (KWS-KGaA, DEEI)" userId="c0739bb6-a4cc-4cdd-8827-fe59f08d33e5" providerId="ADAL" clId="{D11E6E27-ED2C-42C6-9217-F05A0D1282FC}" dt="2024-02-18T09:29:45.333" v="1666" actId="26606"/>
          <ac:picMkLst>
            <pc:docMk/>
            <pc:sldMk cId="645592564" sldId="285"/>
            <ac:picMk id="2" creationId="{39651637-012E-DDE9-BCF5-A4DF769C9607}"/>
          </ac:picMkLst>
        </pc:picChg>
      </pc:sldChg>
      <pc:sldChg chg="addSp modSp new del mod ord setBg">
        <pc:chgData name="Fricke, Melanie (KWS-KGaA, DEEI)" userId="c0739bb6-a4cc-4cdd-8827-fe59f08d33e5" providerId="ADAL" clId="{D11E6E27-ED2C-42C6-9217-F05A0D1282FC}" dt="2024-02-18T09:27:39.163" v="1645" actId="2696"/>
        <pc:sldMkLst>
          <pc:docMk/>
          <pc:sldMk cId="1851121771" sldId="285"/>
        </pc:sldMkLst>
        <pc:spChg chg="add mod">
          <ac:chgData name="Fricke, Melanie (KWS-KGaA, DEEI)" userId="c0739bb6-a4cc-4cdd-8827-fe59f08d33e5" providerId="ADAL" clId="{D11E6E27-ED2C-42C6-9217-F05A0D1282FC}" dt="2024-02-18T09:27:30.450" v="1644" actId="255"/>
          <ac:spMkLst>
            <pc:docMk/>
            <pc:sldMk cId="1851121771" sldId="285"/>
            <ac:spMk id="3" creationId="{85F3908B-290F-9F8B-9A2E-97369681EE1C}"/>
          </ac:spMkLst>
        </pc:spChg>
        <pc:spChg chg="add">
          <ac:chgData name="Fricke, Melanie (KWS-KGaA, DEEI)" userId="c0739bb6-a4cc-4cdd-8827-fe59f08d33e5" providerId="ADAL" clId="{D11E6E27-ED2C-42C6-9217-F05A0D1282FC}" dt="2024-02-18T09:27:19.523" v="1642" actId="26606"/>
          <ac:spMkLst>
            <pc:docMk/>
            <pc:sldMk cId="1851121771" sldId="285"/>
            <ac:spMk id="9" creationId="{4F7EBAE4-9945-4473-9E34-B2C66EA0F03D}"/>
          </ac:spMkLst>
        </pc:spChg>
        <pc:spChg chg="add">
          <ac:chgData name="Fricke, Melanie (KWS-KGaA, DEEI)" userId="c0739bb6-a4cc-4cdd-8827-fe59f08d33e5" providerId="ADAL" clId="{D11E6E27-ED2C-42C6-9217-F05A0D1282FC}" dt="2024-02-18T09:27:19.523" v="1642" actId="26606"/>
          <ac:spMkLst>
            <pc:docMk/>
            <pc:sldMk cId="1851121771" sldId="285"/>
            <ac:spMk id="11" creationId="{70BEB1E7-2F88-40BC-B73D-42E5B6F80BFC}"/>
          </ac:spMkLst>
        </pc:spChg>
        <pc:spChg chg="add">
          <ac:chgData name="Fricke, Melanie (KWS-KGaA, DEEI)" userId="c0739bb6-a4cc-4cdd-8827-fe59f08d33e5" providerId="ADAL" clId="{D11E6E27-ED2C-42C6-9217-F05A0D1282FC}" dt="2024-02-18T09:27:19.523" v="1642" actId="26606"/>
          <ac:spMkLst>
            <pc:docMk/>
            <pc:sldMk cId="1851121771" sldId="285"/>
            <ac:spMk id="13" creationId="{A7B99495-F43F-4D80-A44F-2CB4764EB90B}"/>
          </ac:spMkLst>
        </pc:spChg>
        <pc:picChg chg="add mod">
          <ac:chgData name="Fricke, Melanie (KWS-KGaA, DEEI)" userId="c0739bb6-a4cc-4cdd-8827-fe59f08d33e5" providerId="ADAL" clId="{D11E6E27-ED2C-42C6-9217-F05A0D1282FC}" dt="2024-02-18T09:27:17.822" v="1641"/>
          <ac:picMkLst>
            <pc:docMk/>
            <pc:sldMk cId="1851121771" sldId="285"/>
            <ac:picMk id="4" creationId="{ECB8D011-DE66-8F31-D914-98312A01EA13}"/>
          </ac:picMkLst>
        </pc:picChg>
      </pc:sldChg>
      <pc:sldChg chg="addSp delSp modSp new mod setBg">
        <pc:chgData name="Fricke, Melanie (KWS-KGaA, DEEI)" userId="c0739bb6-a4cc-4cdd-8827-fe59f08d33e5" providerId="ADAL" clId="{D11E6E27-ED2C-42C6-9217-F05A0D1282FC}" dt="2024-02-28T20:02:47.583" v="2063" actId="1076"/>
        <pc:sldMkLst>
          <pc:docMk/>
          <pc:sldMk cId="1780056573" sldId="286"/>
        </pc:sldMkLst>
        <pc:spChg chg="add mod">
          <ac:chgData name="Fricke, Melanie (KWS-KGaA, DEEI)" userId="c0739bb6-a4cc-4cdd-8827-fe59f08d33e5" providerId="ADAL" clId="{D11E6E27-ED2C-42C6-9217-F05A0D1282FC}" dt="2024-02-28T19:49:06.834" v="1984" actId="1076"/>
          <ac:spMkLst>
            <pc:docMk/>
            <pc:sldMk cId="1780056573" sldId="286"/>
            <ac:spMk id="15" creationId="{3C605454-BBDB-3086-569E-019C11A08FE0}"/>
          </ac:spMkLst>
        </pc:spChg>
        <pc:spChg chg="add mod">
          <ac:chgData name="Fricke, Melanie (KWS-KGaA, DEEI)" userId="c0739bb6-a4cc-4cdd-8827-fe59f08d33e5" providerId="ADAL" clId="{D11E6E27-ED2C-42C6-9217-F05A0D1282FC}" dt="2024-02-28T20:02:47.583" v="2063" actId="1076"/>
          <ac:spMkLst>
            <pc:docMk/>
            <pc:sldMk cId="1780056573" sldId="286"/>
            <ac:spMk id="16" creationId="{2F81BB15-EC2A-D7B5-EDA4-CF30EA610ED4}"/>
          </ac:spMkLst>
        </pc:spChg>
        <pc:spChg chg="add">
          <ac:chgData name="Fricke, Melanie (KWS-KGaA, DEEI)" userId="c0739bb6-a4cc-4cdd-8827-fe59f08d33e5" providerId="ADAL" clId="{D11E6E27-ED2C-42C6-9217-F05A0D1282FC}" dt="2024-02-28T19:48:12.039" v="1977" actId="26606"/>
          <ac:spMkLst>
            <pc:docMk/>
            <pc:sldMk cId="1780056573" sldId="286"/>
            <ac:spMk id="18" creationId="{AA3CC463-F933-4AC4-86E1-5AC14B0C3163}"/>
          </ac:spMkLst>
        </pc:spChg>
        <pc:spChg chg="add">
          <ac:chgData name="Fricke, Melanie (KWS-KGaA, DEEI)" userId="c0739bb6-a4cc-4cdd-8827-fe59f08d33e5" providerId="ADAL" clId="{D11E6E27-ED2C-42C6-9217-F05A0D1282FC}" dt="2024-02-28T19:48:12.039" v="1977" actId="26606"/>
          <ac:spMkLst>
            <pc:docMk/>
            <pc:sldMk cId="1780056573" sldId="286"/>
            <ac:spMk id="20" creationId="{6025D2DB-A12A-44DB-B00E-F4D622329EDD}"/>
          </ac:spMkLst>
        </pc:spChg>
        <pc:spChg chg="add">
          <ac:chgData name="Fricke, Melanie (KWS-KGaA, DEEI)" userId="c0739bb6-a4cc-4cdd-8827-fe59f08d33e5" providerId="ADAL" clId="{D11E6E27-ED2C-42C6-9217-F05A0D1282FC}" dt="2024-02-28T19:48:12.039" v="1977" actId="26606"/>
          <ac:spMkLst>
            <pc:docMk/>
            <pc:sldMk cId="1780056573" sldId="286"/>
            <ac:spMk id="22" creationId="{CE7E7877-F64E-4EEA-B778-138031EFF874}"/>
          </ac:spMkLst>
        </pc:spChg>
        <pc:spChg chg="add">
          <ac:chgData name="Fricke, Melanie (KWS-KGaA, DEEI)" userId="c0739bb6-a4cc-4cdd-8827-fe59f08d33e5" providerId="ADAL" clId="{D11E6E27-ED2C-42C6-9217-F05A0D1282FC}" dt="2024-02-28T19:48:12.039" v="1977" actId="26606"/>
          <ac:spMkLst>
            <pc:docMk/>
            <pc:sldMk cId="1780056573" sldId="286"/>
            <ac:spMk id="24" creationId="{7DD6C4F3-70FD-4F13-919C-702EE4886499}"/>
          </ac:spMkLst>
        </pc:spChg>
        <pc:picChg chg="add mod">
          <ac:chgData name="Fricke, Melanie (KWS-KGaA, DEEI)" userId="c0739bb6-a4cc-4cdd-8827-fe59f08d33e5" providerId="ADAL" clId="{D11E6E27-ED2C-42C6-9217-F05A0D1282FC}" dt="2024-02-28T19:48:12.039" v="1977" actId="26606"/>
          <ac:picMkLst>
            <pc:docMk/>
            <pc:sldMk cId="1780056573" sldId="286"/>
            <ac:picMk id="3" creationId="{A83B9ED8-3982-77E0-0BC9-313702F2177C}"/>
          </ac:picMkLst>
        </pc:picChg>
        <pc:picChg chg="add del mod">
          <ac:chgData name="Fricke, Melanie (KWS-KGaA, DEEI)" userId="c0739bb6-a4cc-4cdd-8827-fe59f08d33e5" providerId="ADAL" clId="{D11E6E27-ED2C-42C6-9217-F05A0D1282FC}" dt="2024-02-28T19:44:11.172" v="1950" actId="478"/>
          <ac:picMkLst>
            <pc:docMk/>
            <pc:sldMk cId="1780056573" sldId="286"/>
            <ac:picMk id="5" creationId="{6740C408-D711-5676-67A5-B9B2F7B029A1}"/>
          </ac:picMkLst>
        </pc:picChg>
        <pc:picChg chg="add del mod">
          <ac:chgData name="Fricke, Melanie (KWS-KGaA, DEEI)" userId="c0739bb6-a4cc-4cdd-8827-fe59f08d33e5" providerId="ADAL" clId="{D11E6E27-ED2C-42C6-9217-F05A0D1282FC}" dt="2024-02-28T19:47:09.812" v="1970" actId="478"/>
          <ac:picMkLst>
            <pc:docMk/>
            <pc:sldMk cId="1780056573" sldId="286"/>
            <ac:picMk id="7" creationId="{5F7984C6-3ACC-DF6E-F314-C418B3FFC4CF}"/>
          </ac:picMkLst>
        </pc:picChg>
        <pc:picChg chg="add del mod">
          <ac:chgData name="Fricke, Melanie (KWS-KGaA, DEEI)" userId="c0739bb6-a4cc-4cdd-8827-fe59f08d33e5" providerId="ADAL" clId="{D11E6E27-ED2C-42C6-9217-F05A0D1282FC}" dt="2024-02-28T19:46:04.332" v="1960" actId="478"/>
          <ac:picMkLst>
            <pc:docMk/>
            <pc:sldMk cId="1780056573" sldId="286"/>
            <ac:picMk id="9" creationId="{CF1FE99E-2D8C-3E43-1E61-5076985664CF}"/>
          </ac:picMkLst>
        </pc:picChg>
        <pc:picChg chg="add mod ord">
          <ac:chgData name="Fricke, Melanie (KWS-KGaA, DEEI)" userId="c0739bb6-a4cc-4cdd-8827-fe59f08d33e5" providerId="ADAL" clId="{D11E6E27-ED2C-42C6-9217-F05A0D1282FC}" dt="2024-02-28T19:48:22.716" v="1982" actId="14100"/>
          <ac:picMkLst>
            <pc:docMk/>
            <pc:sldMk cId="1780056573" sldId="286"/>
            <ac:picMk id="11" creationId="{7232F220-AF1F-A144-CA3D-ADC91F2799F6}"/>
          </ac:picMkLst>
        </pc:picChg>
        <pc:picChg chg="add mod">
          <ac:chgData name="Fricke, Melanie (KWS-KGaA, DEEI)" userId="c0739bb6-a4cc-4cdd-8827-fe59f08d33e5" providerId="ADAL" clId="{D11E6E27-ED2C-42C6-9217-F05A0D1282FC}" dt="2024-02-28T19:48:12.039" v="1977" actId="26606"/>
          <ac:picMkLst>
            <pc:docMk/>
            <pc:sldMk cId="1780056573" sldId="286"/>
            <ac:picMk id="13" creationId="{8B6A251B-787F-A961-2A55-09F8758F910E}"/>
          </ac:picMkLst>
        </pc:picChg>
      </pc:sldChg>
      <pc:sldChg chg="addSp modSp new del mod">
        <pc:chgData name="Fricke, Melanie (KWS-KGaA, DEEI)" userId="c0739bb6-a4cc-4cdd-8827-fe59f08d33e5" providerId="ADAL" clId="{D11E6E27-ED2C-42C6-9217-F05A0D1282FC}" dt="2024-02-18T09:14:19.851" v="1542" actId="2696"/>
        <pc:sldMkLst>
          <pc:docMk/>
          <pc:sldMk cId="2757347044" sldId="286"/>
        </pc:sldMkLst>
        <pc:spChg chg="add mod">
          <ac:chgData name="Fricke, Melanie (KWS-KGaA, DEEI)" userId="c0739bb6-a4cc-4cdd-8827-fe59f08d33e5" providerId="ADAL" clId="{D11E6E27-ED2C-42C6-9217-F05A0D1282FC}" dt="2024-02-18T09:14:07.086" v="1539" actId="20577"/>
          <ac:spMkLst>
            <pc:docMk/>
            <pc:sldMk cId="2757347044" sldId="286"/>
            <ac:spMk id="3" creationId="{47B7F046-6E59-C5B0-0B60-ABB4823C0ABB}"/>
          </ac:spMkLst>
        </pc:spChg>
      </pc:sldChg>
      <pc:sldChg chg="addSp delSp modSp new mod">
        <pc:chgData name="Fricke, Melanie (KWS-KGaA, DEEI)" userId="c0739bb6-a4cc-4cdd-8827-fe59f08d33e5" providerId="ADAL" clId="{D11E6E27-ED2C-42C6-9217-F05A0D1282FC}" dt="2024-03-03T18:58:40.986" v="3905" actId="20577"/>
        <pc:sldMkLst>
          <pc:docMk/>
          <pc:sldMk cId="2288607817" sldId="287"/>
        </pc:sldMkLst>
        <pc:spChg chg="add mod">
          <ac:chgData name="Fricke, Melanie (KWS-KGaA, DEEI)" userId="c0739bb6-a4cc-4cdd-8827-fe59f08d33e5" providerId="ADAL" clId="{D11E6E27-ED2C-42C6-9217-F05A0D1282FC}" dt="2024-03-03T18:58:40.986" v="3905" actId="20577"/>
          <ac:spMkLst>
            <pc:docMk/>
            <pc:sldMk cId="2288607817" sldId="287"/>
            <ac:spMk id="6" creationId="{9F18FE6B-2DA4-D754-FCC4-7F9DF47F8B85}"/>
          </ac:spMkLst>
        </pc:spChg>
        <pc:spChg chg="add del mod">
          <ac:chgData name="Fricke, Melanie (KWS-KGaA, DEEI)" userId="c0739bb6-a4cc-4cdd-8827-fe59f08d33e5" providerId="ADAL" clId="{D11E6E27-ED2C-42C6-9217-F05A0D1282FC}" dt="2024-02-28T20:08:13.501" v="2127" actId="478"/>
          <ac:spMkLst>
            <pc:docMk/>
            <pc:sldMk cId="2288607817" sldId="287"/>
            <ac:spMk id="11" creationId="{BE270870-832D-DE4E-1445-8A594193E3BC}"/>
          </ac:spMkLst>
        </pc:spChg>
        <pc:spChg chg="add del mod">
          <ac:chgData name="Fricke, Melanie (KWS-KGaA, DEEI)" userId="c0739bb6-a4cc-4cdd-8827-fe59f08d33e5" providerId="ADAL" clId="{D11E6E27-ED2C-42C6-9217-F05A0D1282FC}" dt="2024-02-28T20:08:58.759" v="2136"/>
          <ac:spMkLst>
            <pc:docMk/>
            <pc:sldMk cId="2288607817" sldId="287"/>
            <ac:spMk id="12" creationId="{0626C346-CB40-C517-883D-7126F461CE9C}"/>
          </ac:spMkLst>
        </pc:spChg>
        <pc:spChg chg="add del mod">
          <ac:chgData name="Fricke, Melanie (KWS-KGaA, DEEI)" userId="c0739bb6-a4cc-4cdd-8827-fe59f08d33e5" providerId="ADAL" clId="{D11E6E27-ED2C-42C6-9217-F05A0D1282FC}" dt="2024-02-28T20:08:58.757" v="2134" actId="478"/>
          <ac:spMkLst>
            <pc:docMk/>
            <pc:sldMk cId="2288607817" sldId="287"/>
            <ac:spMk id="13" creationId="{B5C50DA8-D6F3-9287-8A27-CA6AE87ABC76}"/>
          </ac:spMkLst>
        </pc:spChg>
        <pc:spChg chg="add mod">
          <ac:chgData name="Fricke, Melanie (KWS-KGaA, DEEI)" userId="c0739bb6-a4cc-4cdd-8827-fe59f08d33e5" providerId="ADAL" clId="{D11E6E27-ED2C-42C6-9217-F05A0D1282FC}" dt="2024-02-28T20:35:56.692" v="3141" actId="1076"/>
          <ac:spMkLst>
            <pc:docMk/>
            <pc:sldMk cId="2288607817" sldId="287"/>
            <ac:spMk id="14" creationId="{099113DE-63F8-BB65-E28E-6416B5809172}"/>
          </ac:spMkLst>
        </pc:spChg>
        <pc:spChg chg="add mod">
          <ac:chgData name="Fricke, Melanie (KWS-KGaA, DEEI)" userId="c0739bb6-a4cc-4cdd-8827-fe59f08d33e5" providerId="ADAL" clId="{D11E6E27-ED2C-42C6-9217-F05A0D1282FC}" dt="2024-02-28T20:14:18.070" v="2261" actId="1076"/>
          <ac:spMkLst>
            <pc:docMk/>
            <pc:sldMk cId="2288607817" sldId="287"/>
            <ac:spMk id="17" creationId="{E6C7FDF6-CA58-9E14-3D02-F4E8F2B11183}"/>
          </ac:spMkLst>
        </pc:spChg>
        <pc:spChg chg="add mod">
          <ac:chgData name="Fricke, Melanie (KWS-KGaA, DEEI)" userId="c0739bb6-a4cc-4cdd-8827-fe59f08d33e5" providerId="ADAL" clId="{D11E6E27-ED2C-42C6-9217-F05A0D1282FC}" dt="2024-02-28T20:35:30.156" v="3139" actId="1076"/>
          <ac:spMkLst>
            <pc:docMk/>
            <pc:sldMk cId="2288607817" sldId="287"/>
            <ac:spMk id="18" creationId="{875FFEC8-E48A-2EBC-81FF-90C1414ABA08}"/>
          </ac:spMkLst>
        </pc:spChg>
        <pc:spChg chg="add mod">
          <ac:chgData name="Fricke, Melanie (KWS-KGaA, DEEI)" userId="c0739bb6-a4cc-4cdd-8827-fe59f08d33e5" providerId="ADAL" clId="{D11E6E27-ED2C-42C6-9217-F05A0D1282FC}" dt="2024-03-03T18:58:02.879" v="3877" actId="1076"/>
          <ac:spMkLst>
            <pc:docMk/>
            <pc:sldMk cId="2288607817" sldId="287"/>
            <ac:spMk id="19" creationId="{A6D4CA96-7BEB-4029-FF86-CAEAC70957A3}"/>
          </ac:spMkLst>
        </pc:spChg>
        <pc:spChg chg="add mod">
          <ac:chgData name="Fricke, Melanie (KWS-KGaA, DEEI)" userId="c0739bb6-a4cc-4cdd-8827-fe59f08d33e5" providerId="ADAL" clId="{D11E6E27-ED2C-42C6-9217-F05A0D1282FC}" dt="2024-03-03T18:58:08.567" v="3879" actId="1076"/>
          <ac:spMkLst>
            <pc:docMk/>
            <pc:sldMk cId="2288607817" sldId="287"/>
            <ac:spMk id="20" creationId="{189C366F-E1C4-E1CE-EEF7-7E6157923FD0}"/>
          </ac:spMkLst>
        </pc:spChg>
        <pc:spChg chg="add mod">
          <ac:chgData name="Fricke, Melanie (KWS-KGaA, DEEI)" userId="c0739bb6-a4cc-4cdd-8827-fe59f08d33e5" providerId="ADAL" clId="{D11E6E27-ED2C-42C6-9217-F05A0D1282FC}" dt="2024-02-28T20:18:42.385" v="2355" actId="1076"/>
          <ac:spMkLst>
            <pc:docMk/>
            <pc:sldMk cId="2288607817" sldId="287"/>
            <ac:spMk id="21" creationId="{9803C668-EBE9-8BB7-D6C2-914000ABB60A}"/>
          </ac:spMkLst>
        </pc:spChg>
        <pc:picChg chg="add mod">
          <ac:chgData name="Fricke, Melanie (KWS-KGaA, DEEI)" userId="c0739bb6-a4cc-4cdd-8827-fe59f08d33e5" providerId="ADAL" clId="{D11E6E27-ED2C-42C6-9217-F05A0D1282FC}" dt="2024-02-29T06:33:51.752" v="3292" actId="14100"/>
          <ac:picMkLst>
            <pc:docMk/>
            <pc:sldMk cId="2288607817" sldId="287"/>
            <ac:picMk id="3" creationId="{32E9D5B9-213A-ABA9-44B8-D515B8ED193E}"/>
          </ac:picMkLst>
        </pc:picChg>
        <pc:picChg chg="add del mod">
          <ac:chgData name="Fricke, Melanie (KWS-KGaA, DEEI)" userId="c0739bb6-a4cc-4cdd-8827-fe59f08d33e5" providerId="ADAL" clId="{D11E6E27-ED2C-42C6-9217-F05A0D1282FC}" dt="2024-02-28T20:05:57.981" v="2090" actId="478"/>
          <ac:picMkLst>
            <pc:docMk/>
            <pc:sldMk cId="2288607817" sldId="287"/>
            <ac:picMk id="3" creationId="{AFB7B8A9-E82E-4BB2-244D-C4410F499E83}"/>
          </ac:picMkLst>
        </pc:picChg>
        <pc:picChg chg="add mod">
          <ac:chgData name="Fricke, Melanie (KWS-KGaA, DEEI)" userId="c0739bb6-a4cc-4cdd-8827-fe59f08d33e5" providerId="ADAL" clId="{D11E6E27-ED2C-42C6-9217-F05A0D1282FC}" dt="2024-03-03T18:58:10.367" v="3880" actId="1076"/>
          <ac:picMkLst>
            <pc:docMk/>
            <pc:sldMk cId="2288607817" sldId="287"/>
            <ac:picMk id="4" creationId="{49BBC4CD-67F8-A5E0-128A-AF0DEDA74B82}"/>
          </ac:picMkLst>
        </pc:picChg>
        <pc:picChg chg="add mod">
          <ac:chgData name="Fricke, Melanie (KWS-KGaA, DEEI)" userId="c0739bb6-a4cc-4cdd-8827-fe59f08d33e5" providerId="ADAL" clId="{D11E6E27-ED2C-42C6-9217-F05A0D1282FC}" dt="2024-02-28T20:35:28.146" v="3138" actId="1076"/>
          <ac:picMkLst>
            <pc:docMk/>
            <pc:sldMk cId="2288607817" sldId="287"/>
            <ac:picMk id="5" creationId="{032D38AA-528D-4F03-7AAA-0227A81CB96E}"/>
          </ac:picMkLst>
        </pc:picChg>
        <pc:picChg chg="add mod">
          <ac:chgData name="Fricke, Melanie (KWS-KGaA, DEEI)" userId="c0739bb6-a4cc-4cdd-8827-fe59f08d33e5" providerId="ADAL" clId="{D11E6E27-ED2C-42C6-9217-F05A0D1282FC}" dt="2024-03-03T18:58:00.298" v="3876" actId="1076"/>
          <ac:picMkLst>
            <pc:docMk/>
            <pc:sldMk cId="2288607817" sldId="287"/>
            <ac:picMk id="7" creationId="{6C70B1C6-2CD8-6BE7-92F5-2B46D79FBCAA}"/>
          </ac:picMkLst>
        </pc:picChg>
        <pc:picChg chg="add mod">
          <ac:chgData name="Fricke, Melanie (KWS-KGaA, DEEI)" userId="c0739bb6-a4cc-4cdd-8827-fe59f08d33e5" providerId="ADAL" clId="{D11E6E27-ED2C-42C6-9217-F05A0D1282FC}" dt="2024-03-03T18:58:04.863" v="3878" actId="1076"/>
          <ac:picMkLst>
            <pc:docMk/>
            <pc:sldMk cId="2288607817" sldId="287"/>
            <ac:picMk id="9" creationId="{C92EF674-A7F3-5F5C-070D-23C55D474361}"/>
          </ac:picMkLst>
        </pc:picChg>
        <pc:picChg chg="add mod">
          <ac:chgData name="Fricke, Melanie (KWS-KGaA, DEEI)" userId="c0739bb6-a4cc-4cdd-8827-fe59f08d33e5" providerId="ADAL" clId="{D11E6E27-ED2C-42C6-9217-F05A0D1282FC}" dt="2024-02-28T20:35:53.298" v="3140" actId="1076"/>
          <ac:picMkLst>
            <pc:docMk/>
            <pc:sldMk cId="2288607817" sldId="287"/>
            <ac:picMk id="10" creationId="{568C9327-55D7-A5EF-9DE1-4DB2AB167455}"/>
          </ac:picMkLst>
        </pc:picChg>
        <pc:picChg chg="add del mod">
          <ac:chgData name="Fricke, Melanie (KWS-KGaA, DEEI)" userId="c0739bb6-a4cc-4cdd-8827-fe59f08d33e5" providerId="ADAL" clId="{D11E6E27-ED2C-42C6-9217-F05A0D1282FC}" dt="2024-02-28T20:22:41.387" v="2358" actId="478"/>
          <ac:picMkLst>
            <pc:docMk/>
            <pc:sldMk cId="2288607817" sldId="287"/>
            <ac:picMk id="16" creationId="{D7A7B84B-14C0-E8F9-3F16-622473F19AB7}"/>
          </ac:picMkLst>
        </pc:picChg>
        <pc:picChg chg="add mod">
          <ac:chgData name="Fricke, Melanie (KWS-KGaA, DEEI)" userId="c0739bb6-a4cc-4cdd-8827-fe59f08d33e5" providerId="ADAL" clId="{D11E6E27-ED2C-42C6-9217-F05A0D1282FC}" dt="2024-02-28T20:22:48.625" v="2362" actId="1076"/>
          <ac:picMkLst>
            <pc:docMk/>
            <pc:sldMk cId="2288607817" sldId="287"/>
            <ac:picMk id="23" creationId="{3A492D59-E6F8-3DB6-D6C9-E55F1E9D88A2}"/>
          </ac:picMkLst>
        </pc:picChg>
      </pc:sldChg>
      <pc:sldChg chg="addSp modSp new mod">
        <pc:chgData name="Fricke, Melanie (KWS-KGaA, DEEI)" userId="c0739bb6-a4cc-4cdd-8827-fe59f08d33e5" providerId="ADAL" clId="{D11E6E27-ED2C-42C6-9217-F05A0D1282FC}" dt="2024-03-05T08:15:19.121" v="3915" actId="20577"/>
        <pc:sldMkLst>
          <pc:docMk/>
          <pc:sldMk cId="3912484488" sldId="288"/>
        </pc:sldMkLst>
        <pc:spChg chg="add mod">
          <ac:chgData name="Fricke, Melanie (KWS-KGaA, DEEI)" userId="c0739bb6-a4cc-4cdd-8827-fe59f08d33e5" providerId="ADAL" clId="{D11E6E27-ED2C-42C6-9217-F05A0D1282FC}" dt="2024-03-05T08:15:19.121" v="3915" actId="20577"/>
          <ac:spMkLst>
            <pc:docMk/>
            <pc:sldMk cId="3912484488" sldId="288"/>
            <ac:spMk id="2" creationId="{EB95D397-36D3-3560-96B3-969214E38221}"/>
          </ac:spMkLst>
        </pc:spChg>
      </pc:sldChg>
      <pc:sldChg chg="addSp delSp modSp new del mod">
        <pc:chgData name="Fricke, Melanie (KWS-KGaA, DEEI)" userId="c0739bb6-a4cc-4cdd-8827-fe59f08d33e5" providerId="ADAL" clId="{D11E6E27-ED2C-42C6-9217-F05A0D1282FC}" dt="2024-03-05T08:13:32.955" v="3911" actId="47"/>
        <pc:sldMkLst>
          <pc:docMk/>
          <pc:sldMk cId="1503227732" sldId="289"/>
        </pc:sldMkLst>
        <pc:spChg chg="add mod">
          <ac:chgData name="Fricke, Melanie (KWS-KGaA, DEEI)" userId="c0739bb6-a4cc-4cdd-8827-fe59f08d33e5" providerId="ADAL" clId="{D11E6E27-ED2C-42C6-9217-F05A0D1282FC}" dt="2024-03-03T18:53:25.754" v="3715" actId="20577"/>
          <ac:spMkLst>
            <pc:docMk/>
            <pc:sldMk cId="1503227732" sldId="289"/>
            <ac:spMk id="2" creationId="{491E6250-253C-6ABD-05E6-46E5F8C7FA6C}"/>
          </ac:spMkLst>
        </pc:spChg>
        <pc:spChg chg="add mod">
          <ac:chgData name="Fricke, Melanie (KWS-KGaA, DEEI)" userId="c0739bb6-a4cc-4cdd-8827-fe59f08d33e5" providerId="ADAL" clId="{D11E6E27-ED2C-42C6-9217-F05A0D1282FC}" dt="2024-03-03T18:54:24.709" v="3837" actId="20577"/>
          <ac:spMkLst>
            <pc:docMk/>
            <pc:sldMk cId="1503227732" sldId="289"/>
            <ac:spMk id="3" creationId="{25651D34-2C6D-BA1C-9CCC-6E9E54CC4B70}"/>
          </ac:spMkLst>
        </pc:spChg>
        <pc:spChg chg="add del mod">
          <ac:chgData name="Fricke, Melanie (KWS-KGaA, DEEI)" userId="c0739bb6-a4cc-4cdd-8827-fe59f08d33e5" providerId="ADAL" clId="{D11E6E27-ED2C-42C6-9217-F05A0D1282FC}" dt="2024-03-03T18:50:27.525" v="3390" actId="478"/>
          <ac:spMkLst>
            <pc:docMk/>
            <pc:sldMk cId="1503227732" sldId="289"/>
            <ac:spMk id="4" creationId="{C397FFE2-3BD0-5C8A-3A5B-C9E51F10514F}"/>
          </ac:spMkLst>
        </pc:spChg>
        <pc:picChg chg="add del mod">
          <ac:chgData name="Fricke, Melanie (KWS-KGaA, DEEI)" userId="c0739bb6-a4cc-4cdd-8827-fe59f08d33e5" providerId="ADAL" clId="{D11E6E27-ED2C-42C6-9217-F05A0D1282FC}" dt="2024-02-28T20:28:20.801" v="2957" actId="478"/>
          <ac:picMkLst>
            <pc:docMk/>
            <pc:sldMk cId="1503227732" sldId="289"/>
            <ac:picMk id="3" creationId="{C6A998C2-EC41-B48B-33EC-E67B8147689F}"/>
          </ac:picMkLst>
        </pc:picChg>
      </pc:sldChg>
      <pc:sldChg chg="addSp modSp new del mod">
        <pc:chgData name="Fricke, Melanie (KWS-KGaA, DEEI)" userId="c0739bb6-a4cc-4cdd-8827-fe59f08d33e5" providerId="ADAL" clId="{D11E6E27-ED2C-42C6-9217-F05A0D1282FC}" dt="2024-03-05T08:13:27.973" v="3910" actId="47"/>
        <pc:sldMkLst>
          <pc:docMk/>
          <pc:sldMk cId="3227483975" sldId="290"/>
        </pc:sldMkLst>
        <pc:spChg chg="add mod">
          <ac:chgData name="Fricke, Melanie (KWS-KGaA, DEEI)" userId="c0739bb6-a4cc-4cdd-8827-fe59f08d33e5" providerId="ADAL" clId="{D11E6E27-ED2C-42C6-9217-F05A0D1282FC}" dt="2024-03-03T18:55:03.302" v="3870" actId="20577"/>
          <ac:spMkLst>
            <pc:docMk/>
            <pc:sldMk cId="3227483975" sldId="290"/>
            <ac:spMk id="2" creationId="{8E3DA397-D959-AE17-BD25-101986BDA3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35E13-AAAA-4F80-BDB4-002EFE58A0A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8EAF1C-A06F-481B-8A4E-5C5667AC3D82}">
      <dgm:prSet/>
      <dgm:spPr/>
      <dgm:t>
        <a:bodyPr/>
        <a:lstStyle/>
        <a:p>
          <a:r>
            <a:rPr lang="de-DE" b="1"/>
            <a:t>Unsere Aufgaben </a:t>
          </a:r>
          <a:endParaRPr lang="en-US"/>
        </a:p>
      </dgm:t>
    </dgm:pt>
    <dgm:pt modelId="{8DFA6529-6A16-4DB6-9FAF-0DE3235A5838}" type="parTrans" cxnId="{26CCF25D-EA73-4D3D-B422-E071C3DE2D32}">
      <dgm:prSet/>
      <dgm:spPr/>
      <dgm:t>
        <a:bodyPr/>
        <a:lstStyle/>
        <a:p>
          <a:endParaRPr lang="en-US"/>
        </a:p>
      </dgm:t>
    </dgm:pt>
    <dgm:pt modelId="{A9D6F3F5-88FC-42E3-B779-415E78906007}" type="sibTrans" cxnId="{26CCF25D-EA73-4D3D-B422-E071C3DE2D32}">
      <dgm:prSet/>
      <dgm:spPr/>
      <dgm:t>
        <a:bodyPr/>
        <a:lstStyle/>
        <a:p>
          <a:endParaRPr lang="en-US"/>
        </a:p>
      </dgm:t>
    </dgm:pt>
    <dgm:pt modelId="{D2112738-6228-41BC-B2C1-D1A0F6A9E146}">
      <dgm:prSet/>
      <dgm:spPr/>
      <dgm:t>
        <a:bodyPr/>
        <a:lstStyle/>
        <a:p>
          <a:r>
            <a:rPr lang="de-DE"/>
            <a:t>• Wir wollen unsere Kinder in der Schule nicht nur gut aufgehoben wissen, </a:t>
          </a:r>
          <a:endParaRPr lang="en-US"/>
        </a:p>
      </dgm:t>
    </dgm:pt>
    <dgm:pt modelId="{A742AFAE-8FBF-426B-99CA-EF6936B1AF15}" type="parTrans" cxnId="{E5F86CBE-637F-4795-B18F-AE112106D66C}">
      <dgm:prSet/>
      <dgm:spPr/>
      <dgm:t>
        <a:bodyPr/>
        <a:lstStyle/>
        <a:p>
          <a:endParaRPr lang="en-US"/>
        </a:p>
      </dgm:t>
    </dgm:pt>
    <dgm:pt modelId="{74CC8E4D-2D5A-42C4-A6ED-30168F8BC258}" type="sibTrans" cxnId="{E5F86CBE-637F-4795-B18F-AE112106D66C}">
      <dgm:prSet/>
      <dgm:spPr/>
      <dgm:t>
        <a:bodyPr/>
        <a:lstStyle/>
        <a:p>
          <a:endParaRPr lang="en-US"/>
        </a:p>
      </dgm:t>
    </dgm:pt>
    <dgm:pt modelId="{EB2C6B57-B995-453C-A0AF-4F120E9A2B3B}">
      <dgm:prSet/>
      <dgm:spPr/>
      <dgm:t>
        <a:bodyPr/>
        <a:lstStyle/>
        <a:p>
          <a:r>
            <a:rPr lang="de-DE"/>
            <a:t>sondern als Eltern auch Verantwortung für diese Schule und ihre Arbeit übernehmen. </a:t>
          </a:r>
          <a:endParaRPr lang="en-US"/>
        </a:p>
      </dgm:t>
    </dgm:pt>
    <dgm:pt modelId="{D3DAD984-46A2-4134-8796-77F020F65C0C}" type="parTrans" cxnId="{1E6CA9E4-574C-4A73-8326-AD2CB40E6B62}">
      <dgm:prSet/>
      <dgm:spPr/>
      <dgm:t>
        <a:bodyPr/>
        <a:lstStyle/>
        <a:p>
          <a:endParaRPr lang="en-US"/>
        </a:p>
      </dgm:t>
    </dgm:pt>
    <dgm:pt modelId="{42BA5203-5964-4BF9-BE42-183FBA96558C}" type="sibTrans" cxnId="{1E6CA9E4-574C-4A73-8326-AD2CB40E6B62}">
      <dgm:prSet/>
      <dgm:spPr/>
      <dgm:t>
        <a:bodyPr/>
        <a:lstStyle/>
        <a:p>
          <a:endParaRPr lang="en-US"/>
        </a:p>
      </dgm:t>
    </dgm:pt>
    <dgm:pt modelId="{D56859B2-B880-415B-847F-61EC7883C6B6}">
      <dgm:prSet/>
      <dgm:spPr/>
      <dgm:t>
        <a:bodyPr/>
        <a:lstStyle/>
        <a:p>
          <a:r>
            <a:rPr lang="de-DE"/>
            <a:t>• Wir sammeln Spenden von den Eltern, Institutionen, anderen Personen, welche sich mit unserer Schule verbunden fühlen</a:t>
          </a:r>
          <a:endParaRPr lang="en-US"/>
        </a:p>
      </dgm:t>
    </dgm:pt>
    <dgm:pt modelId="{853FE36F-2E68-472B-9360-5F4A7219732F}" type="parTrans" cxnId="{E8BB58FA-7E01-4326-B38D-1C8B5FC61C70}">
      <dgm:prSet/>
      <dgm:spPr/>
      <dgm:t>
        <a:bodyPr/>
        <a:lstStyle/>
        <a:p>
          <a:endParaRPr lang="en-US"/>
        </a:p>
      </dgm:t>
    </dgm:pt>
    <dgm:pt modelId="{7C89FFBC-F00D-4F80-B3F4-AEC69ED03819}" type="sibTrans" cxnId="{E8BB58FA-7E01-4326-B38D-1C8B5FC61C70}">
      <dgm:prSet/>
      <dgm:spPr/>
      <dgm:t>
        <a:bodyPr/>
        <a:lstStyle/>
        <a:p>
          <a:endParaRPr lang="en-US"/>
        </a:p>
      </dgm:t>
    </dgm:pt>
    <dgm:pt modelId="{E07E7FD2-A0C1-4A19-A7EC-8BCC903E4C30}">
      <dgm:prSet/>
      <dgm:spPr/>
      <dgm:t>
        <a:bodyPr/>
        <a:lstStyle/>
        <a:p>
          <a:r>
            <a:rPr lang="de-DE" dirty="0"/>
            <a:t>• Mit diesem Geld finanzieren wir viele Dinge, wie z.B. Sand/ Zirkusprojekte etc.</a:t>
          </a:r>
          <a:endParaRPr lang="en-US" dirty="0"/>
        </a:p>
      </dgm:t>
    </dgm:pt>
    <dgm:pt modelId="{A32A6830-F3EB-4949-9C4F-498C4A1645A1}" type="parTrans" cxnId="{61745F54-CE82-4EEA-91E8-AA665731FF0A}">
      <dgm:prSet/>
      <dgm:spPr/>
      <dgm:t>
        <a:bodyPr/>
        <a:lstStyle/>
        <a:p>
          <a:endParaRPr lang="en-US"/>
        </a:p>
      </dgm:t>
    </dgm:pt>
    <dgm:pt modelId="{A57EFC89-F046-4D99-85C1-ADC6B3EDF96B}" type="sibTrans" cxnId="{61745F54-CE82-4EEA-91E8-AA665731FF0A}">
      <dgm:prSet/>
      <dgm:spPr/>
      <dgm:t>
        <a:bodyPr/>
        <a:lstStyle/>
        <a:p>
          <a:endParaRPr lang="en-US"/>
        </a:p>
      </dgm:t>
    </dgm:pt>
    <dgm:pt modelId="{DFB783A1-9E4E-4B8F-8B4E-2E66CA0AFBB4}">
      <dgm:prSet/>
      <dgm:spPr/>
      <dgm:t>
        <a:bodyPr/>
        <a:lstStyle/>
        <a:p>
          <a:r>
            <a:rPr lang="de-DE"/>
            <a:t>(Uns steht meist ein Betrag zwischen 4.000 Euro und 6000 Euro pro Jahr zur Verfügung</a:t>
          </a:r>
          <a:endParaRPr lang="en-US"/>
        </a:p>
      </dgm:t>
    </dgm:pt>
    <dgm:pt modelId="{5984C177-B472-48DA-9FC8-87667E524147}" type="parTrans" cxnId="{7314BCB8-9B07-4194-BCCE-59B7716707E7}">
      <dgm:prSet/>
      <dgm:spPr/>
      <dgm:t>
        <a:bodyPr/>
        <a:lstStyle/>
        <a:p>
          <a:endParaRPr lang="en-US"/>
        </a:p>
      </dgm:t>
    </dgm:pt>
    <dgm:pt modelId="{C2210C3F-205A-43A0-9A74-FCAA0CBFF83C}" type="sibTrans" cxnId="{7314BCB8-9B07-4194-BCCE-59B7716707E7}">
      <dgm:prSet/>
      <dgm:spPr/>
      <dgm:t>
        <a:bodyPr/>
        <a:lstStyle/>
        <a:p>
          <a:endParaRPr lang="en-US"/>
        </a:p>
      </dgm:t>
    </dgm:pt>
    <dgm:pt modelId="{1A0875AC-E633-4D4D-83EA-931D5FC4441E}" type="pres">
      <dgm:prSet presAssocID="{D9335E13-AAAA-4F80-BDB4-002EFE58A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B4F7BBB-AD3B-4D82-9C32-C0D17D1DA8ED}" type="pres">
      <dgm:prSet presAssocID="{258EAF1C-A06F-481B-8A4E-5C5667AC3D8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2B1E95-4063-450C-B850-F765EEF441F7}" type="pres">
      <dgm:prSet presAssocID="{A9D6F3F5-88FC-42E3-B779-415E78906007}" presName="spacer" presStyleCnt="0"/>
      <dgm:spPr/>
    </dgm:pt>
    <dgm:pt modelId="{DEFA6504-68C7-4D4A-80A0-A674313CD94F}" type="pres">
      <dgm:prSet presAssocID="{D2112738-6228-41BC-B2C1-D1A0F6A9E14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F527D2-3536-4575-8A17-106888F0DC87}" type="pres">
      <dgm:prSet presAssocID="{74CC8E4D-2D5A-42C4-A6ED-30168F8BC258}" presName="spacer" presStyleCnt="0"/>
      <dgm:spPr/>
    </dgm:pt>
    <dgm:pt modelId="{1D22660D-6C52-42F4-9607-F7C3B575338B}" type="pres">
      <dgm:prSet presAssocID="{EB2C6B57-B995-453C-A0AF-4F120E9A2B3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6D2E80-E5CC-424C-876D-46946CF74864}" type="pres">
      <dgm:prSet presAssocID="{42BA5203-5964-4BF9-BE42-183FBA96558C}" presName="spacer" presStyleCnt="0"/>
      <dgm:spPr/>
    </dgm:pt>
    <dgm:pt modelId="{B1AAD942-CE6C-429D-9EE7-C5DC6BF30519}" type="pres">
      <dgm:prSet presAssocID="{D56859B2-B880-415B-847F-61EC7883C6B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6F9CD3-FA87-4740-8008-F9D8979774E3}" type="pres">
      <dgm:prSet presAssocID="{7C89FFBC-F00D-4F80-B3F4-AEC69ED03819}" presName="spacer" presStyleCnt="0"/>
      <dgm:spPr/>
    </dgm:pt>
    <dgm:pt modelId="{D3547B50-5F28-4A20-95D9-FFC86B286FFD}" type="pres">
      <dgm:prSet presAssocID="{E07E7FD2-A0C1-4A19-A7EC-8BCC903E4C3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B85935-FF80-453A-A165-51A04ED76653}" type="pres">
      <dgm:prSet presAssocID="{A57EFC89-F046-4D99-85C1-ADC6B3EDF96B}" presName="spacer" presStyleCnt="0"/>
      <dgm:spPr/>
    </dgm:pt>
    <dgm:pt modelId="{AC008F48-F9E1-431F-BB08-A1D2FDB95E70}" type="pres">
      <dgm:prSet presAssocID="{DFB783A1-9E4E-4B8F-8B4E-2E66CA0AFBB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14BCB8-9B07-4194-BCCE-59B7716707E7}" srcId="{D9335E13-AAAA-4F80-BDB4-002EFE58A0A3}" destId="{DFB783A1-9E4E-4B8F-8B4E-2E66CA0AFBB4}" srcOrd="5" destOrd="0" parTransId="{5984C177-B472-48DA-9FC8-87667E524147}" sibTransId="{C2210C3F-205A-43A0-9A74-FCAA0CBFF83C}"/>
    <dgm:cxn modelId="{740D7782-38F7-418B-A79C-9A15335C00A2}" type="presOf" srcId="{E07E7FD2-A0C1-4A19-A7EC-8BCC903E4C30}" destId="{D3547B50-5F28-4A20-95D9-FFC86B286FFD}" srcOrd="0" destOrd="0" presId="urn:microsoft.com/office/officeart/2005/8/layout/vList2"/>
    <dgm:cxn modelId="{D9D7AB96-171C-4F2F-A8A2-E1129FE89192}" type="presOf" srcId="{EB2C6B57-B995-453C-A0AF-4F120E9A2B3B}" destId="{1D22660D-6C52-42F4-9607-F7C3B575338B}" srcOrd="0" destOrd="0" presId="urn:microsoft.com/office/officeart/2005/8/layout/vList2"/>
    <dgm:cxn modelId="{09B90BB6-D09E-4E10-BC3D-1C90186EEED9}" type="presOf" srcId="{D9335E13-AAAA-4F80-BDB4-002EFE58A0A3}" destId="{1A0875AC-E633-4D4D-83EA-931D5FC4441E}" srcOrd="0" destOrd="0" presId="urn:microsoft.com/office/officeart/2005/8/layout/vList2"/>
    <dgm:cxn modelId="{61745F54-CE82-4EEA-91E8-AA665731FF0A}" srcId="{D9335E13-AAAA-4F80-BDB4-002EFE58A0A3}" destId="{E07E7FD2-A0C1-4A19-A7EC-8BCC903E4C30}" srcOrd="4" destOrd="0" parTransId="{A32A6830-F3EB-4949-9C4F-498C4A1645A1}" sibTransId="{A57EFC89-F046-4D99-85C1-ADC6B3EDF96B}"/>
    <dgm:cxn modelId="{023F7AC3-A640-4528-A9DB-5821FC09797B}" type="presOf" srcId="{D2112738-6228-41BC-B2C1-D1A0F6A9E146}" destId="{DEFA6504-68C7-4D4A-80A0-A674313CD94F}" srcOrd="0" destOrd="0" presId="urn:microsoft.com/office/officeart/2005/8/layout/vList2"/>
    <dgm:cxn modelId="{4AE87D78-D89A-452B-9805-2CBF2DFFB270}" type="presOf" srcId="{D56859B2-B880-415B-847F-61EC7883C6B6}" destId="{B1AAD942-CE6C-429D-9EE7-C5DC6BF30519}" srcOrd="0" destOrd="0" presId="urn:microsoft.com/office/officeart/2005/8/layout/vList2"/>
    <dgm:cxn modelId="{4D245118-2A25-42DC-9E78-DC530E18B591}" type="presOf" srcId="{DFB783A1-9E4E-4B8F-8B4E-2E66CA0AFBB4}" destId="{AC008F48-F9E1-431F-BB08-A1D2FDB95E70}" srcOrd="0" destOrd="0" presId="urn:microsoft.com/office/officeart/2005/8/layout/vList2"/>
    <dgm:cxn modelId="{26CCF25D-EA73-4D3D-B422-E071C3DE2D32}" srcId="{D9335E13-AAAA-4F80-BDB4-002EFE58A0A3}" destId="{258EAF1C-A06F-481B-8A4E-5C5667AC3D82}" srcOrd="0" destOrd="0" parTransId="{8DFA6529-6A16-4DB6-9FAF-0DE3235A5838}" sibTransId="{A9D6F3F5-88FC-42E3-B779-415E78906007}"/>
    <dgm:cxn modelId="{E5F86CBE-637F-4795-B18F-AE112106D66C}" srcId="{D9335E13-AAAA-4F80-BDB4-002EFE58A0A3}" destId="{D2112738-6228-41BC-B2C1-D1A0F6A9E146}" srcOrd="1" destOrd="0" parTransId="{A742AFAE-8FBF-426B-99CA-EF6936B1AF15}" sibTransId="{74CC8E4D-2D5A-42C4-A6ED-30168F8BC258}"/>
    <dgm:cxn modelId="{1E6CA9E4-574C-4A73-8326-AD2CB40E6B62}" srcId="{D9335E13-AAAA-4F80-BDB4-002EFE58A0A3}" destId="{EB2C6B57-B995-453C-A0AF-4F120E9A2B3B}" srcOrd="2" destOrd="0" parTransId="{D3DAD984-46A2-4134-8796-77F020F65C0C}" sibTransId="{42BA5203-5964-4BF9-BE42-183FBA96558C}"/>
    <dgm:cxn modelId="{E8BB58FA-7E01-4326-B38D-1C8B5FC61C70}" srcId="{D9335E13-AAAA-4F80-BDB4-002EFE58A0A3}" destId="{D56859B2-B880-415B-847F-61EC7883C6B6}" srcOrd="3" destOrd="0" parTransId="{853FE36F-2E68-472B-9360-5F4A7219732F}" sibTransId="{7C89FFBC-F00D-4F80-B3F4-AEC69ED03819}"/>
    <dgm:cxn modelId="{3B2E6EF9-8165-41F8-9D22-E914E0BC50A5}" type="presOf" srcId="{258EAF1C-A06F-481B-8A4E-5C5667AC3D82}" destId="{4B4F7BBB-AD3B-4D82-9C32-C0D17D1DA8ED}" srcOrd="0" destOrd="0" presId="urn:microsoft.com/office/officeart/2005/8/layout/vList2"/>
    <dgm:cxn modelId="{7FFDE893-3B2B-449F-86EE-329556BA6671}" type="presParOf" srcId="{1A0875AC-E633-4D4D-83EA-931D5FC4441E}" destId="{4B4F7BBB-AD3B-4D82-9C32-C0D17D1DA8ED}" srcOrd="0" destOrd="0" presId="urn:microsoft.com/office/officeart/2005/8/layout/vList2"/>
    <dgm:cxn modelId="{CE8C50A5-32E6-4C4A-8CCB-68EB8F421D20}" type="presParOf" srcId="{1A0875AC-E633-4D4D-83EA-931D5FC4441E}" destId="{0C2B1E95-4063-450C-B850-F765EEF441F7}" srcOrd="1" destOrd="0" presId="urn:microsoft.com/office/officeart/2005/8/layout/vList2"/>
    <dgm:cxn modelId="{CDDAE16D-8017-41A7-989E-69D4F0446A16}" type="presParOf" srcId="{1A0875AC-E633-4D4D-83EA-931D5FC4441E}" destId="{DEFA6504-68C7-4D4A-80A0-A674313CD94F}" srcOrd="2" destOrd="0" presId="urn:microsoft.com/office/officeart/2005/8/layout/vList2"/>
    <dgm:cxn modelId="{078DCED3-D620-45AC-B8E3-E5112471684E}" type="presParOf" srcId="{1A0875AC-E633-4D4D-83EA-931D5FC4441E}" destId="{44F527D2-3536-4575-8A17-106888F0DC87}" srcOrd="3" destOrd="0" presId="urn:microsoft.com/office/officeart/2005/8/layout/vList2"/>
    <dgm:cxn modelId="{BDB31F72-DF88-4EBD-8525-44C9F041117F}" type="presParOf" srcId="{1A0875AC-E633-4D4D-83EA-931D5FC4441E}" destId="{1D22660D-6C52-42F4-9607-F7C3B575338B}" srcOrd="4" destOrd="0" presId="urn:microsoft.com/office/officeart/2005/8/layout/vList2"/>
    <dgm:cxn modelId="{98B0FD46-C928-4D7D-8460-5005204DA1AD}" type="presParOf" srcId="{1A0875AC-E633-4D4D-83EA-931D5FC4441E}" destId="{256D2E80-E5CC-424C-876D-46946CF74864}" srcOrd="5" destOrd="0" presId="urn:microsoft.com/office/officeart/2005/8/layout/vList2"/>
    <dgm:cxn modelId="{09D5C1A5-4F0D-4042-BB88-55868AD5A76F}" type="presParOf" srcId="{1A0875AC-E633-4D4D-83EA-931D5FC4441E}" destId="{B1AAD942-CE6C-429D-9EE7-C5DC6BF30519}" srcOrd="6" destOrd="0" presId="urn:microsoft.com/office/officeart/2005/8/layout/vList2"/>
    <dgm:cxn modelId="{73F74B3E-FAA7-4A4B-B0A4-BC93B5329272}" type="presParOf" srcId="{1A0875AC-E633-4D4D-83EA-931D5FC4441E}" destId="{236F9CD3-FA87-4740-8008-F9D8979774E3}" srcOrd="7" destOrd="0" presId="urn:microsoft.com/office/officeart/2005/8/layout/vList2"/>
    <dgm:cxn modelId="{FEEEFB32-69C2-45AB-A4D0-30F75EED4C72}" type="presParOf" srcId="{1A0875AC-E633-4D4D-83EA-931D5FC4441E}" destId="{D3547B50-5F28-4A20-95D9-FFC86B286FFD}" srcOrd="8" destOrd="0" presId="urn:microsoft.com/office/officeart/2005/8/layout/vList2"/>
    <dgm:cxn modelId="{CC3E22E1-5790-4036-A6FF-7526EBCEB027}" type="presParOf" srcId="{1A0875AC-E633-4D4D-83EA-931D5FC4441E}" destId="{C9B85935-FF80-453A-A165-51A04ED76653}" srcOrd="9" destOrd="0" presId="urn:microsoft.com/office/officeart/2005/8/layout/vList2"/>
    <dgm:cxn modelId="{D7F75D7D-7AEE-417B-BA37-F6FEDB8487E9}" type="presParOf" srcId="{1A0875AC-E633-4D4D-83EA-931D5FC4441E}" destId="{AC008F48-F9E1-431F-BB08-A1D2FDB95E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E4CFF-B3C4-4C4A-A405-2C5241B6BA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60C5A5-C875-4096-BA9F-F9788090E3CA}">
      <dgm:prSet/>
      <dgm:spPr/>
      <dgm:t>
        <a:bodyPr/>
        <a:lstStyle/>
        <a:p>
          <a:r>
            <a:rPr lang="de-DE"/>
            <a:t>Wie werden die Spendengelder eingesetzt?</a:t>
          </a:r>
          <a:endParaRPr lang="en-US"/>
        </a:p>
      </dgm:t>
    </dgm:pt>
    <dgm:pt modelId="{790A6FF0-0B1A-40C6-B0F3-14AE20BA9E00}" type="parTrans" cxnId="{7C3B7758-7364-494A-9017-86CFB4E6BD5F}">
      <dgm:prSet/>
      <dgm:spPr/>
      <dgm:t>
        <a:bodyPr/>
        <a:lstStyle/>
        <a:p>
          <a:endParaRPr lang="en-US"/>
        </a:p>
      </dgm:t>
    </dgm:pt>
    <dgm:pt modelId="{5A7AED0D-973E-4BCA-82BB-EAB54827979F}" type="sibTrans" cxnId="{7C3B7758-7364-494A-9017-86CFB4E6BD5F}">
      <dgm:prSet/>
      <dgm:spPr/>
      <dgm:t>
        <a:bodyPr/>
        <a:lstStyle/>
        <a:p>
          <a:endParaRPr lang="en-US"/>
        </a:p>
      </dgm:t>
    </dgm:pt>
    <dgm:pt modelId="{15965065-68BB-459E-BA4F-56EC648B0389}">
      <dgm:prSet/>
      <dgm:spPr/>
      <dgm:t>
        <a:bodyPr/>
        <a:lstStyle/>
        <a:p>
          <a:r>
            <a:rPr lang="de-DE" dirty="0"/>
            <a:t>In den folgenden Bildern und Grafiken können Sie Beispiele für die Verwendung der Spendengelder sehen</a:t>
          </a:r>
          <a:endParaRPr lang="en-US" dirty="0"/>
        </a:p>
      </dgm:t>
    </dgm:pt>
    <dgm:pt modelId="{CC2BC837-B2AD-4B83-BCDF-CCEBF28B9CCD}" type="parTrans" cxnId="{E556A649-45E8-42F0-8196-3384257CF3F9}">
      <dgm:prSet/>
      <dgm:spPr/>
      <dgm:t>
        <a:bodyPr/>
        <a:lstStyle/>
        <a:p>
          <a:endParaRPr lang="en-US"/>
        </a:p>
      </dgm:t>
    </dgm:pt>
    <dgm:pt modelId="{FA7DB028-DD8C-41AD-A799-15958658E3C7}" type="sibTrans" cxnId="{E556A649-45E8-42F0-8196-3384257CF3F9}">
      <dgm:prSet/>
      <dgm:spPr/>
      <dgm:t>
        <a:bodyPr/>
        <a:lstStyle/>
        <a:p>
          <a:endParaRPr lang="en-US"/>
        </a:p>
      </dgm:t>
    </dgm:pt>
    <dgm:pt modelId="{15E2EE3D-3648-4C4B-84D7-B6BCED60C6A8}" type="pres">
      <dgm:prSet presAssocID="{9D9E4CFF-B3C4-4C4A-A405-2C5241B6BA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993AC8E-8C28-4A52-9688-E14F3CE6127A}" type="pres">
      <dgm:prSet presAssocID="{CC60C5A5-C875-4096-BA9F-F9788090E3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C60342-6C3F-4044-A264-0AD2BDBCB049}" type="pres">
      <dgm:prSet presAssocID="{5A7AED0D-973E-4BCA-82BB-EAB54827979F}" presName="spacer" presStyleCnt="0"/>
      <dgm:spPr/>
    </dgm:pt>
    <dgm:pt modelId="{AF9AFEB2-E540-430A-9C46-3026C8426531}" type="pres">
      <dgm:prSet presAssocID="{15965065-68BB-459E-BA4F-56EC648B03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3B7758-7364-494A-9017-86CFB4E6BD5F}" srcId="{9D9E4CFF-B3C4-4C4A-A405-2C5241B6BAEC}" destId="{CC60C5A5-C875-4096-BA9F-F9788090E3CA}" srcOrd="0" destOrd="0" parTransId="{790A6FF0-0B1A-40C6-B0F3-14AE20BA9E00}" sibTransId="{5A7AED0D-973E-4BCA-82BB-EAB54827979F}"/>
    <dgm:cxn modelId="{5820CF56-D05A-4CBB-9DCF-AF2DF973F831}" type="presOf" srcId="{9D9E4CFF-B3C4-4C4A-A405-2C5241B6BAEC}" destId="{15E2EE3D-3648-4C4B-84D7-B6BCED60C6A8}" srcOrd="0" destOrd="0" presId="urn:microsoft.com/office/officeart/2005/8/layout/vList2"/>
    <dgm:cxn modelId="{D3435F5B-D592-4EC8-9165-0A624C3FEDDA}" type="presOf" srcId="{15965065-68BB-459E-BA4F-56EC648B0389}" destId="{AF9AFEB2-E540-430A-9C46-3026C8426531}" srcOrd="0" destOrd="0" presId="urn:microsoft.com/office/officeart/2005/8/layout/vList2"/>
    <dgm:cxn modelId="{8B08A984-D0B2-4D2D-B8C3-0D17E56093C5}" type="presOf" srcId="{CC60C5A5-C875-4096-BA9F-F9788090E3CA}" destId="{4993AC8E-8C28-4A52-9688-E14F3CE6127A}" srcOrd="0" destOrd="0" presId="urn:microsoft.com/office/officeart/2005/8/layout/vList2"/>
    <dgm:cxn modelId="{E556A649-45E8-42F0-8196-3384257CF3F9}" srcId="{9D9E4CFF-B3C4-4C4A-A405-2C5241B6BAEC}" destId="{15965065-68BB-459E-BA4F-56EC648B0389}" srcOrd="1" destOrd="0" parTransId="{CC2BC837-B2AD-4B83-BCDF-CCEBF28B9CCD}" sibTransId="{FA7DB028-DD8C-41AD-A799-15958658E3C7}"/>
    <dgm:cxn modelId="{E5BBB82A-6190-43A9-8BF8-5678294865F7}" type="presParOf" srcId="{15E2EE3D-3648-4C4B-84D7-B6BCED60C6A8}" destId="{4993AC8E-8C28-4A52-9688-E14F3CE6127A}" srcOrd="0" destOrd="0" presId="urn:microsoft.com/office/officeart/2005/8/layout/vList2"/>
    <dgm:cxn modelId="{D2D035EF-4A1E-4F57-A03F-F1AFB9A78C1D}" type="presParOf" srcId="{15E2EE3D-3648-4C4B-84D7-B6BCED60C6A8}" destId="{ACC60342-6C3F-4044-A264-0AD2BDBCB049}" srcOrd="1" destOrd="0" presId="urn:microsoft.com/office/officeart/2005/8/layout/vList2"/>
    <dgm:cxn modelId="{1016FDAB-F28E-4379-8770-EDA70F74DF9B}" type="presParOf" srcId="{15E2EE3D-3648-4C4B-84D7-B6BCED60C6A8}" destId="{AF9AFEB2-E540-430A-9C46-3026C84265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F7BBB-AD3B-4D82-9C32-C0D17D1DA8ED}">
      <dsp:nvSpPr>
        <dsp:cNvPr id="0" name=""/>
        <dsp:cNvSpPr/>
      </dsp:nvSpPr>
      <dsp:spPr>
        <a:xfrm>
          <a:off x="0" y="153661"/>
          <a:ext cx="5393361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/>
            <a:t>Unsere Aufgaben </a:t>
          </a:r>
          <a:endParaRPr lang="en-US" sz="1600" kern="1200"/>
        </a:p>
      </dsp:txBody>
      <dsp:txXfrm>
        <a:off x="31028" y="184689"/>
        <a:ext cx="5331305" cy="573546"/>
      </dsp:txXfrm>
    </dsp:sp>
    <dsp:sp modelId="{DEFA6504-68C7-4D4A-80A0-A674313CD94F}">
      <dsp:nvSpPr>
        <dsp:cNvPr id="0" name=""/>
        <dsp:cNvSpPr/>
      </dsp:nvSpPr>
      <dsp:spPr>
        <a:xfrm>
          <a:off x="0" y="835343"/>
          <a:ext cx="5393361" cy="63560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• Wir wollen unsere Kinder in der Schule nicht nur gut aufgehoben wissen, </a:t>
          </a:r>
          <a:endParaRPr lang="en-US" sz="1600" kern="1200"/>
        </a:p>
      </dsp:txBody>
      <dsp:txXfrm>
        <a:off x="31028" y="866371"/>
        <a:ext cx="5331305" cy="573546"/>
      </dsp:txXfrm>
    </dsp:sp>
    <dsp:sp modelId="{1D22660D-6C52-42F4-9607-F7C3B575338B}">
      <dsp:nvSpPr>
        <dsp:cNvPr id="0" name=""/>
        <dsp:cNvSpPr/>
      </dsp:nvSpPr>
      <dsp:spPr>
        <a:xfrm>
          <a:off x="0" y="1517026"/>
          <a:ext cx="5393361" cy="635602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sondern als Eltern auch Verantwortung für diese Schule und ihre Arbeit übernehmen. </a:t>
          </a:r>
          <a:endParaRPr lang="en-US" sz="1600" kern="1200"/>
        </a:p>
      </dsp:txBody>
      <dsp:txXfrm>
        <a:off x="31028" y="1548054"/>
        <a:ext cx="5331305" cy="573546"/>
      </dsp:txXfrm>
    </dsp:sp>
    <dsp:sp modelId="{B1AAD942-CE6C-429D-9EE7-C5DC6BF30519}">
      <dsp:nvSpPr>
        <dsp:cNvPr id="0" name=""/>
        <dsp:cNvSpPr/>
      </dsp:nvSpPr>
      <dsp:spPr>
        <a:xfrm>
          <a:off x="0" y="2198709"/>
          <a:ext cx="5393361" cy="635602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• Wir sammeln Spenden von den Eltern, Institutionen, anderen Personen, welche sich mit unserer Schule verbunden fühlen</a:t>
          </a:r>
          <a:endParaRPr lang="en-US" sz="1600" kern="1200"/>
        </a:p>
      </dsp:txBody>
      <dsp:txXfrm>
        <a:off x="31028" y="2229737"/>
        <a:ext cx="5331305" cy="573546"/>
      </dsp:txXfrm>
    </dsp:sp>
    <dsp:sp modelId="{D3547B50-5F28-4A20-95D9-FFC86B286FFD}">
      <dsp:nvSpPr>
        <dsp:cNvPr id="0" name=""/>
        <dsp:cNvSpPr/>
      </dsp:nvSpPr>
      <dsp:spPr>
        <a:xfrm>
          <a:off x="0" y="2880391"/>
          <a:ext cx="5393361" cy="63560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• Mit diesem Geld finanzieren wir viele Dinge, wie z.B. Sand/ Zirkusprojekte etc.</a:t>
          </a:r>
          <a:endParaRPr lang="en-US" sz="1600" kern="1200" dirty="0"/>
        </a:p>
      </dsp:txBody>
      <dsp:txXfrm>
        <a:off x="31028" y="2911419"/>
        <a:ext cx="5331305" cy="573546"/>
      </dsp:txXfrm>
    </dsp:sp>
    <dsp:sp modelId="{AC008F48-F9E1-431F-BB08-A1D2FDB95E70}">
      <dsp:nvSpPr>
        <dsp:cNvPr id="0" name=""/>
        <dsp:cNvSpPr/>
      </dsp:nvSpPr>
      <dsp:spPr>
        <a:xfrm>
          <a:off x="0" y="3562074"/>
          <a:ext cx="5393361" cy="63560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/>
            <a:t>(Uns steht meist ein Betrag zwischen 4.000 Euro und 6000 Euro pro Jahr zur Verfügung</a:t>
          </a:r>
          <a:endParaRPr lang="en-US" sz="1600" kern="1200"/>
        </a:p>
      </dsp:txBody>
      <dsp:txXfrm>
        <a:off x="31028" y="3593102"/>
        <a:ext cx="5331305" cy="573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3AC8E-8C28-4A52-9688-E14F3CE6127A}">
      <dsp:nvSpPr>
        <dsp:cNvPr id="0" name=""/>
        <dsp:cNvSpPr/>
      </dsp:nvSpPr>
      <dsp:spPr>
        <a:xfrm>
          <a:off x="0" y="6725"/>
          <a:ext cx="5393361" cy="2125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/>
            <a:t>Wie werden die Spendengelder eingesetzt?</a:t>
          </a:r>
          <a:endParaRPr lang="en-US" sz="3000" kern="1200"/>
        </a:p>
      </dsp:txBody>
      <dsp:txXfrm>
        <a:off x="103770" y="110495"/>
        <a:ext cx="5185821" cy="1918203"/>
      </dsp:txXfrm>
    </dsp:sp>
    <dsp:sp modelId="{AF9AFEB2-E540-430A-9C46-3026C8426531}">
      <dsp:nvSpPr>
        <dsp:cNvPr id="0" name=""/>
        <dsp:cNvSpPr/>
      </dsp:nvSpPr>
      <dsp:spPr>
        <a:xfrm>
          <a:off x="0" y="2218869"/>
          <a:ext cx="5393361" cy="212574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/>
            <a:t>In den folgenden Bildern und Grafiken können Sie Beispiele für die Verwendung der Spendengelder sehen</a:t>
          </a:r>
          <a:endParaRPr lang="en-US" sz="3000" kern="1200" dirty="0"/>
        </a:p>
      </dsp:txBody>
      <dsp:txXfrm>
        <a:off x="103770" y="2322639"/>
        <a:ext cx="5185821" cy="191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A53B9-31BE-4202-8F75-FF8E743A8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0420BC-87D2-4549-A8C7-0EB4583FF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45D93B-4A5C-4BF2-831B-22F8349D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2BA0F5-5CBB-47B2-9F04-969434D0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3AE3D1-0AF8-4C66-91BE-340ED6A9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37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A5DDE-35D5-42C0-B139-84A3365C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51DFC7-7E53-4CAA-A1F3-2411075A9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496F3-E6DF-4DB0-A899-575064A9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44EF6C-B51E-45B6-88F9-9AED8A87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A158ED-6965-4E73-8C97-5EE555A2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1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896611-C412-4C19-9C45-3B43D0257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D9F949-EAA3-49AF-882E-BB0FE3B34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C330EF-16B6-465B-958C-A8F38E29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36BDC-5113-40B4-BA7E-B277FA8F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D12122-4D0D-4DBE-AE99-19828C56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78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E524F-F7B4-4917-899D-429E01F5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DA7FA-BEF2-40FA-8040-78C45488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536958-DBB1-44F7-B954-C0B6821B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B0E5B6-E389-457B-A8D2-49EEFBB1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DCEFDA-A24D-4EE3-81D8-9210B4EB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6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3A169-8F9C-4E43-92C7-10A0E04B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D40277-B632-4C7D-8FEB-17097AFC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F60298-B4D0-4FAE-A216-25BDF141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1ADCE7-CCF0-4861-8808-DA9FAFC0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68A984-B609-4180-94B9-8F74B496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20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F86AB-ACE2-4F6A-8D7E-583D2B18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C54F0-B50F-4A17-819E-AFEDF5E00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986E46-4449-4788-8497-EC944A52F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4E71BD-CD33-4D97-8A4A-F46176A4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393BBF-6A44-45A7-8352-E5F8F674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3CB711-34BC-42F1-8C35-6AC47790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87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36244-6A56-451A-AF05-0D3E4A4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1580DD-0000-44B3-A5ED-E3CA7EF4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788243-EB1C-4D33-A427-CA5866C0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C050CF-A6D4-4153-9693-CA8849E4F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6BF184-AA52-46C1-A8F4-1551469CF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66E1D89-5077-4C90-81AE-BCE350E6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4D195F4-342F-478C-8174-7938C5B7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471EB4-349F-4467-BE4A-092F6282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3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16A12-A5AF-41F4-9C14-DB3CD10F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2D812A-B99E-435C-AC5B-AC44DF41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4440B1-A5D2-483B-985B-E61A2330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B9E4D1-8015-4F87-8572-91D26279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3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95F023-12C6-485C-89AE-CCE5319D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3B394C-29F7-495B-BA64-0A3ADF23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C21212-D729-436C-B982-2815BBD2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71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3562C-D01B-42CC-850D-CF99C8D8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9E3A77-3831-46B7-8CF3-2AFC8254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AB6934-389D-47F2-91D9-77E857D3D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3A2FAB-7CB8-4BE8-8E38-8665A197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7E5BC5-1537-4B03-A8D6-D6EA6BC2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8A3D7-FC10-4F85-AA21-2D67DB24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F7C2A-4AEE-44B9-9E61-578F5A38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0482BE-2268-4A69-BE34-DAC82FCB3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EE0EBD-B3C3-461B-ADB3-358083C3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298CFD-D12A-467E-9D33-6AD0A470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EF6181-C7B9-4320-937A-C6643256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FBF97B-5054-4C7B-A557-00AA61B2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8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2636CD-A560-4CC0-975B-426EC94E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B317BE-B036-472C-926D-50AC90C8C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EC3B33-0CCB-4C65-AEDC-AA6A580A4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E413-B06C-4DC0-A651-7D299EE2BF61}" type="datetimeFigureOut">
              <a:rPr lang="de-DE" smtClean="0"/>
              <a:pPr/>
              <a:t>05.03.2024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C55B2B-4DB6-407D-8AE6-A8DDCF9FA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ED2D53-46F2-490B-A951-866DBD3A0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FE42-D64A-471D-9A8E-E26735E9CC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1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C26013-E6B7-4FB6-B028-4F24C5416B62}"/>
              </a:ext>
            </a:extLst>
          </p:cNvPr>
          <p:cNvSpPr txBox="1"/>
          <p:nvPr/>
        </p:nvSpPr>
        <p:spPr>
          <a:xfrm>
            <a:off x="982639" y="1012536"/>
            <a:ext cx="4794706" cy="3163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Mitgliederversammlung</a:t>
            </a:r>
            <a:r>
              <a:rPr lang="en-US" sz="3700" dirty="0">
                <a:latin typeface="+mj-lt"/>
                <a:ea typeface="+mj-ea"/>
                <a:cs typeface="+mj-cs"/>
              </a:rPr>
              <a:t> des </a:t>
            </a:r>
            <a:r>
              <a:rPr lang="en-US" sz="3700" dirty="0" err="1">
                <a:latin typeface="+mj-lt"/>
                <a:ea typeface="+mj-ea"/>
                <a:cs typeface="+mj-cs"/>
              </a:rPr>
              <a:t>Fördervereins</a:t>
            </a:r>
            <a:r>
              <a:rPr lang="en-US" sz="3700" dirty="0">
                <a:latin typeface="+mj-lt"/>
                <a:ea typeface="+mj-ea"/>
                <a:cs typeface="+mj-cs"/>
              </a:rPr>
              <a:t> der Pestalozzischule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Einbeck</a:t>
            </a: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04. </a:t>
            </a:r>
            <a:r>
              <a:rPr lang="en-US" sz="3700" dirty="0" err="1">
                <a:latin typeface="+mj-lt"/>
                <a:ea typeface="+mj-ea"/>
                <a:cs typeface="+mj-cs"/>
              </a:rPr>
              <a:t>März</a:t>
            </a:r>
            <a:r>
              <a:rPr lang="en-US" sz="3700" dirty="0">
                <a:latin typeface="+mj-lt"/>
                <a:ea typeface="+mj-ea"/>
                <a:cs typeface="+mj-cs"/>
              </a:rPr>
              <a:t> 2024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F0872D-AD96-4F98-BE4C-05CDE083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168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5A87C-7C6A-A589-D527-31BF0EFD5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1" r="13878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feld 1">
            <a:extLst>
              <a:ext uri="{FF2B5EF4-FFF2-40B4-BE49-F238E27FC236}">
                <a16:creationId xmlns:a16="http://schemas.microsoft.com/office/drawing/2014/main" id="{25F0AC33-B2CA-54E4-37AE-A53A9DC1A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430060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85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3FCC48-3AF5-20E4-FA0D-800EDF7EF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5" r="21676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728A64-F3E9-9DE6-BBA1-E8C040417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0" r="12855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809441B-3CCB-8241-1AA7-CC328554D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43" r="-1" b="9673"/>
          <a:stretch/>
        </p:blipFill>
        <p:spPr>
          <a:xfrm>
            <a:off x="5168355" y="3429000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A52F3C-2952-58D0-7FD6-FCCB89A6DEE5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</a:rPr>
              <a:t>Mit Schaufel, Schubkarre und schwerem Gerät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768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6DF125-BAE4-8AE5-536D-8F4B2514F3D7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5. Kassenbericht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651637-012E-DDE9-BCF5-A4DF769C9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59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225A69A-7068-4550-9473-A013EC1D7BA9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6. </a:t>
            </a:r>
            <a:r>
              <a:rPr lang="en-US" sz="2400" dirty="0" err="1">
                <a:effectLst/>
              </a:rPr>
              <a:t>Bericht</a:t>
            </a:r>
            <a:r>
              <a:rPr lang="en-US" sz="2400" dirty="0">
                <a:effectLst/>
              </a:rPr>
              <a:t> des </a:t>
            </a:r>
            <a:r>
              <a:rPr lang="en-US" sz="2400" dirty="0" err="1">
                <a:effectLst/>
              </a:rPr>
              <a:t>Schatzmeisters</a:t>
            </a:r>
            <a:r>
              <a:rPr lang="en-US" sz="2400" dirty="0">
                <a:effectLst/>
              </a:rPr>
              <a:t> und der </a:t>
            </a:r>
            <a:r>
              <a:rPr lang="en-US" sz="2400" dirty="0" err="1">
                <a:effectLst/>
              </a:rPr>
              <a:t>Kassenprüfer</a:t>
            </a:r>
            <a:endParaRPr lang="en-US" sz="2400" dirty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736BC0-FD8A-41A0-B00B-DD1937FFD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500743" y="292819"/>
            <a:ext cx="1619089" cy="161908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53B44D-7ECB-43B4-9BB2-3A80C150EC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9060" y="1652418"/>
            <a:ext cx="5882865" cy="39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2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B5FAAF4-0119-4C77-9C57-C87DD9316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500743" y="292819"/>
            <a:ext cx="1619089" cy="161908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358709-C6DB-3708-D05A-2FE1D87A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951" y="484607"/>
            <a:ext cx="4558117" cy="60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4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5CCD89-820A-D83E-C311-496354A5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537" y="434824"/>
            <a:ext cx="4619060" cy="60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090E03-E36C-4CA8-995C-3F25FB025DC4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7. </a:t>
            </a:r>
            <a:r>
              <a:rPr lang="en-US" sz="2400" dirty="0" err="1">
                <a:effectLst/>
              </a:rPr>
              <a:t>Entlastung</a:t>
            </a:r>
            <a:r>
              <a:rPr lang="en-US" sz="2400" dirty="0">
                <a:effectLst/>
              </a:rPr>
              <a:t> des </a:t>
            </a:r>
            <a:r>
              <a:rPr lang="en-US" sz="2400" dirty="0" err="1">
                <a:effectLst/>
              </a:rPr>
              <a:t>Kassenprüfers</a:t>
            </a:r>
            <a:r>
              <a:rPr lang="en-US" sz="2400" dirty="0">
                <a:effectLst/>
              </a:rPr>
              <a:t> und des </a:t>
            </a:r>
            <a:r>
              <a:rPr lang="en-US" sz="2400" dirty="0" err="1">
                <a:effectLst/>
              </a:rPr>
              <a:t>Vorstandes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259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F6BB523-E86E-421A-9201-3D530E7E2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05EC43-4F6A-405D-9D4A-056AD030865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. 	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Aussprache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über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die 	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Verwendung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der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Vereinsgelder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und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Abstimmung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über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	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Anschaffungswünsche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der Schule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in 2024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7EA7E7D-0792-4C24-8908-A324EC3DE7A4}"/>
              </a:ext>
            </a:extLst>
          </p:cNvPr>
          <p:cNvSpPr txBox="1"/>
          <p:nvPr/>
        </p:nvSpPr>
        <p:spPr>
          <a:xfrm>
            <a:off x="4429957" y="497150"/>
            <a:ext cx="20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Wünsche 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F53E3D-AFDE-C5DB-B73D-846C440E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46" y="5220375"/>
            <a:ext cx="1419225" cy="14859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28D1B96-F592-6638-762F-44836AC4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28" y="5319713"/>
            <a:ext cx="981075" cy="990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70893B-97BA-972E-838C-E78D84B9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60" y="5033394"/>
            <a:ext cx="1177411" cy="16472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DDC7C9F-0E20-BF65-4FE3-5DEFB53B2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399" y="5033394"/>
            <a:ext cx="2327155" cy="169753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3A9993F-563E-41AE-3D90-FA27899E0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0288" y="3675591"/>
            <a:ext cx="1190625" cy="12001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726C7E1-A1BF-7353-768D-22D6998B3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960" y="2143125"/>
            <a:ext cx="2371725" cy="128587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D62AE1B-85B1-BC3D-7B7A-51530B883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8313" y="511254"/>
            <a:ext cx="1494573" cy="138528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07CD6BA-BDAE-31D2-43E9-09F21E76A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01494">
            <a:off x="166991" y="3416639"/>
            <a:ext cx="1216025" cy="85902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665DA1-CACA-2B37-CA26-0E793A5203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938" y="2068512"/>
            <a:ext cx="561975" cy="48577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BE5EB9C-3F5B-82E0-BA35-9F7A385A9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90" y="538368"/>
            <a:ext cx="609600" cy="12144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81977FF-65F3-2909-9516-FB22AFA298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802" y="4692258"/>
            <a:ext cx="1003044" cy="20140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5FDCAD-BFE0-3B59-16A0-639725935A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6655" y="5206087"/>
            <a:ext cx="1595345" cy="15144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88B498-86EA-4AAB-AF71-DA26765D5C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78639" y="1203894"/>
            <a:ext cx="7740520" cy="34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1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8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3B9ED8-3982-77E0-0BC9-313702F2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51" y="643467"/>
            <a:ext cx="2197141" cy="24756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8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6A251B-787F-A961-2A55-09F8758F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18561"/>
            <a:ext cx="3854945" cy="23308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32F220-AF1F-A144-CA3D-ADC91F27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33648" y="1718733"/>
            <a:ext cx="2851565" cy="331398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C605454-BBDB-3086-569E-019C11A08FE0}"/>
              </a:ext>
            </a:extLst>
          </p:cNvPr>
          <p:cNvSpPr txBox="1"/>
          <p:nvPr/>
        </p:nvSpPr>
        <p:spPr>
          <a:xfrm>
            <a:off x="7228114" y="11058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b="0" i="0" dirty="0">
                <a:solidFill>
                  <a:srgbClr val="0057B7"/>
                </a:solidFill>
                <a:effectLst/>
                <a:latin typeface="Verdana" panose="020B0604030504040204" pitchFamily="34" charset="0"/>
              </a:rPr>
              <a:t>Yo wir schaffen das </a:t>
            </a:r>
            <a:endParaRPr lang="de-DE" b="0" i="0" dirty="0">
              <a:solidFill>
                <a:srgbClr val="0057B7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F81BB15-EC2A-D7B5-EDA4-CF30EA610ED4}"/>
              </a:ext>
            </a:extLst>
          </p:cNvPr>
          <p:cNvSpPr txBox="1"/>
          <p:nvPr/>
        </p:nvSpPr>
        <p:spPr>
          <a:xfrm rot="19480182">
            <a:off x="8417557" y="5198151"/>
            <a:ext cx="252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Ca. 800- 1.000 Euro Sand</a:t>
            </a:r>
          </a:p>
        </p:txBody>
      </p:sp>
    </p:spTree>
    <p:extLst>
      <p:ext uri="{BB962C8B-B14F-4D97-AF65-F5344CB8AC3E}">
        <p14:creationId xmlns:p14="http://schemas.microsoft.com/office/powerpoint/2010/main" val="178005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29ACC1-7432-4FED-ADDB-88502E7B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896473"/>
          </a:xfrm>
        </p:spPr>
        <p:txBody>
          <a:bodyPr anchor="b">
            <a:normAutofit/>
          </a:bodyPr>
          <a:lstStyle/>
          <a:p>
            <a:r>
              <a:rPr lang="de-DE" sz="4000" dirty="0"/>
              <a:t>Tagesordnung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A2B0A1-2CF0-465C-B0DF-74327903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636700"/>
            <a:ext cx="4959603" cy="4304278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Begrüßung und </a:t>
            </a: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Eröffnung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Feststellung der Beschlussfähigkeit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Genehmigung des Protokolls aus dem Vorjahr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Bericht des Vorstands über die Vereinsaktivitäten 2023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Kassenbericht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</a:rPr>
              <a:t>Bericht der Kassenprüfer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Entlastung des Vorstandes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Aussprache über die Verwendung der Vereinsgelder und Abstimmung über Anschaffungswünsche der Schule in 2024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Bericht der Schulleitung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Neuwahl des Vorstandes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Verschiedenes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DE" sz="5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F3757A0-57AB-41CF-989A-8C3D3E96E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6512442" y="621621"/>
            <a:ext cx="5201023" cy="52010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58C86B-AAFB-4F52-A97F-02A6C8972384}"/>
              </a:ext>
            </a:extLst>
          </p:cNvPr>
          <p:cNvSpPr txBox="1"/>
          <p:nvPr/>
        </p:nvSpPr>
        <p:spPr>
          <a:xfrm>
            <a:off x="5522553" y="3097658"/>
            <a:ext cx="5555022" cy="83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9</a:t>
            </a:r>
            <a:r>
              <a:rPr lang="en-US" sz="2400" dirty="0">
                <a:effectLst/>
              </a:rPr>
              <a:t>. 	</a:t>
            </a:r>
            <a:r>
              <a:rPr lang="en-US" sz="2400" dirty="0" err="1">
                <a:effectLst/>
              </a:rPr>
              <a:t>Bericht</a:t>
            </a:r>
            <a:r>
              <a:rPr lang="en-US" sz="2400" dirty="0">
                <a:effectLst/>
              </a:rPr>
              <a:t> der </a:t>
            </a:r>
            <a:r>
              <a:rPr lang="en-US" sz="2400" dirty="0" err="1">
                <a:effectLst/>
              </a:rPr>
              <a:t>Schulleitung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über</a:t>
            </a:r>
            <a:r>
              <a:rPr lang="en-US" sz="2400" dirty="0">
                <a:effectLst/>
              </a:rPr>
              <a:t> die 	</a:t>
            </a:r>
            <a:r>
              <a:rPr lang="en-US" sz="2400" dirty="0" err="1">
                <a:effectLst/>
              </a:rPr>
              <a:t>Entwicklung</a:t>
            </a:r>
            <a:r>
              <a:rPr lang="en-US" sz="2400" dirty="0">
                <a:effectLst/>
              </a:rPr>
              <a:t> der </a:t>
            </a:r>
            <a:r>
              <a:rPr lang="en-US" sz="2400" dirty="0" err="1">
                <a:effectLst/>
              </a:rPr>
              <a:t>Pestalozzischule</a:t>
            </a:r>
            <a:endParaRPr lang="en-US" sz="2400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E68C72-7854-465D-9116-91DDB4E6EC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048" y="2435097"/>
            <a:ext cx="3698854" cy="18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91C33D-242F-4445-A0D4-74E2320B5F50}"/>
              </a:ext>
            </a:extLst>
          </p:cNvPr>
          <p:cNvSpPr txBox="1"/>
          <p:nvPr/>
        </p:nvSpPr>
        <p:spPr>
          <a:xfrm>
            <a:off x="5960704" y="3257248"/>
            <a:ext cx="5393836" cy="121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10</a:t>
            </a:r>
            <a:r>
              <a:rPr lang="en-US" sz="2400" dirty="0">
                <a:effectLst/>
              </a:rPr>
              <a:t>. </a:t>
            </a:r>
            <a:r>
              <a:rPr lang="en-US" sz="2400" dirty="0" err="1"/>
              <a:t>Neuwahl</a:t>
            </a:r>
            <a:r>
              <a:rPr lang="en-US" sz="2400" dirty="0"/>
              <a:t> des </a:t>
            </a:r>
            <a:r>
              <a:rPr lang="en-US" sz="2400" dirty="0" err="1"/>
              <a:t>Vorstandes</a:t>
            </a:r>
            <a:r>
              <a:rPr lang="en-US" sz="2400" dirty="0">
                <a:effectLst/>
              </a:rPr>
              <a:t> </a:t>
            </a:r>
          </a:p>
          <a:p>
            <a:pPr lvl="0">
              <a:lnSpc>
                <a:spcPct val="90000"/>
              </a:lnSpc>
              <a:spcAft>
                <a:spcPts val="800"/>
              </a:spcAft>
            </a:pPr>
            <a:endParaRPr lang="en-US" sz="2400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0EA1C5-D39D-4650-9E3D-D91436FF1A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795" y="2159212"/>
            <a:ext cx="4448726" cy="2523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2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D40905-6088-5439-418C-AB70D72FE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535"/>
          <a:stretch/>
        </p:blipFill>
        <p:spPr>
          <a:xfrm>
            <a:off x="-2" y="10"/>
            <a:ext cx="4056982" cy="44693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333541-38E2-22AD-D3ED-61CFBCFD2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2" r="2" b="37299"/>
          <a:stretch/>
        </p:blipFill>
        <p:spPr>
          <a:xfrm>
            <a:off x="8115283" y="3708400"/>
            <a:ext cx="4076715" cy="314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72F7CA-D3F2-21F0-BA87-B19EC70F9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3803"/>
          <a:stretch/>
        </p:blipFill>
        <p:spPr>
          <a:xfrm>
            <a:off x="8115283" y="-1"/>
            <a:ext cx="4076717" cy="377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C0FD87-4993-BF61-F58F-E41D69648D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3479"/>
          <a:stretch/>
        </p:blipFill>
        <p:spPr>
          <a:xfrm>
            <a:off x="4056980" y="-1"/>
            <a:ext cx="4063088" cy="44693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054751-1972-4218-A5AC-06366AB23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55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F16F31-4871-4294-AA34-E451DD4CD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64" y="4462444"/>
            <a:ext cx="8115285" cy="2395556"/>
          </a:xfrm>
          <a:prstGeom prst="rect">
            <a:avLst/>
          </a:prstGeom>
          <a:gradFill>
            <a:gsLst>
              <a:gs pos="7000">
                <a:srgbClr val="000000">
                  <a:alpha val="44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D3FB0A-8C48-462D-82B4-C52CDB3F0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0991"/>
            <a:ext cx="8115283" cy="1575508"/>
          </a:xfrm>
          <a:prstGeom prst="rect">
            <a:avLst/>
          </a:prstGeom>
          <a:gradFill>
            <a:gsLst>
              <a:gs pos="40000">
                <a:srgbClr val="000000">
                  <a:alpha val="0"/>
                </a:srgb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3DB53D-D3C6-87C8-CEE4-D99C0DDCBC1B}"/>
              </a:ext>
            </a:extLst>
          </p:cNvPr>
          <p:cNvSpPr txBox="1"/>
          <p:nvPr/>
        </p:nvSpPr>
        <p:spPr>
          <a:xfrm>
            <a:off x="699608" y="4777524"/>
            <a:ext cx="6863410" cy="1113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Vielen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Dank für die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tolle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Zusammenarbeit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den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letzten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Jahren!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DAB4439-C673-CB44-97CB-29EE7A326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2495" y="2669380"/>
            <a:ext cx="845609" cy="692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83448EE-6E4B-F1C8-FFFC-EFC5B5BC095A}"/>
              </a:ext>
            </a:extLst>
          </p:cNvPr>
          <p:cNvSpPr txBox="1"/>
          <p:nvPr/>
        </p:nvSpPr>
        <p:spPr>
          <a:xfrm>
            <a:off x="4986938" y="3166128"/>
            <a:ext cx="167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Schatzmeisterin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Susanne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BD5C972-436E-64DC-1B4E-A5B1C50B1790}"/>
              </a:ext>
            </a:extLst>
          </p:cNvPr>
          <p:cNvSpPr txBox="1"/>
          <p:nvPr/>
        </p:nvSpPr>
        <p:spPr>
          <a:xfrm>
            <a:off x="1553896" y="3776132"/>
            <a:ext cx="155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Schriftführerin</a:t>
            </a:r>
          </a:p>
          <a:p>
            <a:r>
              <a:rPr lang="de-DE" dirty="0">
                <a:solidFill>
                  <a:schemeClr val="bg1"/>
                </a:solidFill>
              </a:rPr>
              <a:t>Susan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A9F08D3-2348-C5BF-33FA-99DC74881A06}"/>
              </a:ext>
            </a:extLst>
          </p:cNvPr>
          <p:cNvSpPr txBox="1"/>
          <p:nvPr/>
        </p:nvSpPr>
        <p:spPr>
          <a:xfrm>
            <a:off x="8274688" y="2959773"/>
            <a:ext cx="1592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Vorsitzender</a:t>
            </a:r>
          </a:p>
          <a:p>
            <a:r>
              <a:rPr lang="de-DE" dirty="0">
                <a:solidFill>
                  <a:schemeClr val="bg1"/>
                </a:solidFill>
              </a:rPr>
              <a:t>Benjamin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EFF4BE2-48A4-958B-899A-5295420170A5}"/>
              </a:ext>
            </a:extLst>
          </p:cNvPr>
          <p:cNvSpPr txBox="1"/>
          <p:nvPr/>
        </p:nvSpPr>
        <p:spPr>
          <a:xfrm>
            <a:off x="8852007" y="6089574"/>
            <a:ext cx="3010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Mitglied des </a:t>
            </a:r>
            <a:r>
              <a:rPr lang="de-DE" dirty="0" err="1">
                <a:solidFill>
                  <a:schemeClr val="bg1"/>
                </a:solidFill>
              </a:rPr>
              <a:t>Schulelternratess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Katharina</a:t>
            </a:r>
          </a:p>
        </p:txBody>
      </p:sp>
    </p:spTree>
    <p:extLst>
      <p:ext uri="{BB962C8B-B14F-4D97-AF65-F5344CB8AC3E}">
        <p14:creationId xmlns:p14="http://schemas.microsoft.com/office/powerpoint/2010/main" val="237776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2F94A3-B58B-E086-2EEC-71D937DC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47" y="457200"/>
            <a:ext cx="65857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4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32D38AA-528D-4F03-7AAA-0227A81C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2180">
            <a:off x="657618" y="787434"/>
            <a:ext cx="1651568" cy="17552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70B1C6-2CD8-6BE7-92F5-2B46D79FB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31" y="551185"/>
            <a:ext cx="1937489" cy="17935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2EF674-A7F3-5F5C-070D-23C55D47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026" y="401579"/>
            <a:ext cx="2005897" cy="22749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8C9327-55D7-A5EF-9DE1-4DB2AB167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588" y="3429000"/>
            <a:ext cx="3527387" cy="318346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99113DE-63F8-BB65-E28E-6416B5809172}"/>
              </a:ext>
            </a:extLst>
          </p:cNvPr>
          <p:cNvSpPr/>
          <p:nvPr/>
        </p:nvSpPr>
        <p:spPr>
          <a:xfrm>
            <a:off x="3823896" y="5470160"/>
            <a:ext cx="3142769" cy="5763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entaur" panose="02030504050205020304" pitchFamily="18" charset="0"/>
              </a:rPr>
              <a:t>Und haben Euch gefunden!!!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C7FDF6-CA58-9E14-3D02-F4E8F2B11183}"/>
              </a:ext>
            </a:extLst>
          </p:cNvPr>
          <p:cNvSpPr txBox="1"/>
          <p:nvPr/>
        </p:nvSpPr>
        <p:spPr>
          <a:xfrm>
            <a:off x="537883" y="6116491"/>
            <a:ext cx="255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Kassenwartin/ Schatzmeisterin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5FFEC8-E48A-2EBC-81FF-90C1414ABA08}"/>
              </a:ext>
            </a:extLst>
          </p:cNvPr>
          <p:cNvSpPr txBox="1"/>
          <p:nvPr/>
        </p:nvSpPr>
        <p:spPr>
          <a:xfrm>
            <a:off x="996546" y="2709307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 Vorsitzende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6D4CA96-7BEB-4029-FF86-CAEAC70957A3}"/>
              </a:ext>
            </a:extLst>
          </p:cNvPr>
          <p:cNvSpPr txBox="1"/>
          <p:nvPr/>
        </p:nvSpPr>
        <p:spPr>
          <a:xfrm>
            <a:off x="3312816" y="2610619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Schriftführerin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89C366F-E1C4-E1CE-EEF7-7E6157923FD0}"/>
              </a:ext>
            </a:extLst>
          </p:cNvPr>
          <p:cNvSpPr txBox="1"/>
          <p:nvPr/>
        </p:nvSpPr>
        <p:spPr>
          <a:xfrm>
            <a:off x="5866790" y="2826556"/>
            <a:ext cx="29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Mitglied des Schulelternrates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803C668-EBE9-8BB7-D6C2-914000ABB60A}"/>
              </a:ext>
            </a:extLst>
          </p:cNvPr>
          <p:cNvSpPr txBox="1"/>
          <p:nvPr/>
        </p:nvSpPr>
        <p:spPr>
          <a:xfrm>
            <a:off x="7876132" y="5470160"/>
            <a:ext cx="31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Vertreterin des Lehrkörpers der </a:t>
            </a:r>
          </a:p>
          <a:p>
            <a:r>
              <a:rPr lang="de-DE" dirty="0"/>
              <a:t>Pestalozzischule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A492D59-E6F8-3DB6-D6C9-E55F1E9D8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7" y="4046307"/>
            <a:ext cx="1523302" cy="178531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E9D5B9-213A-ABA9-44B8-D515B8ED1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909" y="3965281"/>
            <a:ext cx="1425958" cy="16291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9BBC4CD-67F8-A5E0-128A-AF0DEDA74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704103">
            <a:off x="9409554" y="957253"/>
            <a:ext cx="2146581" cy="149744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F18FE6B-2DA4-D754-FCC4-7F9DF47F8B85}"/>
              </a:ext>
            </a:extLst>
          </p:cNvPr>
          <p:cNvSpPr txBox="1"/>
          <p:nvPr/>
        </p:nvSpPr>
        <p:spPr>
          <a:xfrm>
            <a:off x="9939867" y="3098047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Vorsitzende</a:t>
            </a:r>
          </a:p>
        </p:txBody>
      </p:sp>
    </p:spTree>
    <p:extLst>
      <p:ext uri="{BB962C8B-B14F-4D97-AF65-F5344CB8AC3E}">
        <p14:creationId xmlns:p14="http://schemas.microsoft.com/office/powerpoint/2010/main" val="228860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CDA397-B10E-40C9-AE6C-31E532DD4E51}"/>
              </a:ext>
            </a:extLst>
          </p:cNvPr>
          <p:cNvSpPr txBox="1"/>
          <p:nvPr/>
        </p:nvSpPr>
        <p:spPr>
          <a:xfrm>
            <a:off x="6417904" y="3240534"/>
            <a:ext cx="2868972" cy="95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11. </a:t>
            </a:r>
            <a:r>
              <a:rPr lang="en-US" sz="2400" dirty="0" err="1">
                <a:effectLst/>
              </a:rPr>
              <a:t>Verschiedenes</a:t>
            </a:r>
            <a:endParaRPr lang="en-US" sz="2400" dirty="0">
              <a:effectLst/>
            </a:endParaRPr>
          </a:p>
          <a:p>
            <a:pPr lvl="0">
              <a:lnSpc>
                <a:spcPct val="90000"/>
              </a:lnSpc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017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4FD149-721E-44C0-BD02-2365FCE64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254" b="3629"/>
          <a:stretch/>
        </p:blipFill>
        <p:spPr>
          <a:xfrm>
            <a:off x="2330451" y="643467"/>
            <a:ext cx="7531097" cy="5571065"/>
          </a:xfrm>
          <a:prstGeom prst="rect">
            <a:avLst/>
          </a:prstGeom>
          <a:ln>
            <a:noFill/>
          </a:ln>
        </p:spPr>
      </p:pic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DD672B-0900-4CF3-BA2D-9C5DA78F9C81}"/>
              </a:ext>
            </a:extLst>
          </p:cNvPr>
          <p:cNvSpPr txBox="1"/>
          <p:nvPr/>
        </p:nvSpPr>
        <p:spPr>
          <a:xfrm>
            <a:off x="1509522" y="1863910"/>
            <a:ext cx="5760719" cy="474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70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C5F7CA-F8B4-4FC0-87F5-C0E5B5AAE518}"/>
              </a:ext>
            </a:extLst>
          </p:cNvPr>
          <p:cNvSpPr txBox="1"/>
          <p:nvPr/>
        </p:nvSpPr>
        <p:spPr>
          <a:xfrm>
            <a:off x="829198" y="323786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1. </a:t>
            </a:r>
            <a:r>
              <a:rPr lang="en-US" sz="2400" dirty="0" err="1">
                <a:effectLst/>
              </a:rPr>
              <a:t>Begrüßung</a:t>
            </a:r>
            <a:r>
              <a:rPr lang="en-US" sz="2400" dirty="0">
                <a:effectLst/>
              </a:rPr>
              <a:t> und </a:t>
            </a:r>
            <a:r>
              <a:rPr lang="en-US" sz="2400" dirty="0" err="1"/>
              <a:t>Eröffnung</a:t>
            </a:r>
            <a:endParaRPr lang="en-US" sz="2400" dirty="0">
              <a:effectLst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24B176-3B38-444C-B564-4C99C2F94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2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1E0894-C91F-0175-6EFA-2CC38830FDB1}"/>
              </a:ext>
            </a:extLst>
          </p:cNvPr>
          <p:cNvSpPr txBox="1"/>
          <p:nvPr/>
        </p:nvSpPr>
        <p:spPr>
          <a:xfrm>
            <a:off x="981559" y="320738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2. </a:t>
            </a:r>
            <a:r>
              <a:rPr lang="en-US" sz="2400" dirty="0" err="1"/>
              <a:t>Feststellung</a:t>
            </a:r>
            <a:r>
              <a:rPr lang="en-US" sz="2400" dirty="0"/>
              <a:t> der </a:t>
            </a:r>
            <a:r>
              <a:rPr lang="en-US" sz="2400" dirty="0" err="1"/>
              <a:t>Beschlussfähigkeit</a:t>
            </a:r>
            <a:endParaRPr lang="en-US" sz="2400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802FD7-5FC9-343A-29C3-4E1330D05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5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768621-DD48-18F8-A56E-3C6E6EFB4AF3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3. </a:t>
            </a:r>
            <a:r>
              <a:rPr lang="en-US" dirty="0" err="1"/>
              <a:t>Genehmigung</a:t>
            </a:r>
            <a:r>
              <a:rPr lang="en-US" dirty="0"/>
              <a:t> des </a:t>
            </a:r>
            <a:r>
              <a:rPr lang="en-US" dirty="0" err="1"/>
              <a:t>Protokolls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dem </a:t>
            </a:r>
            <a:r>
              <a:rPr lang="en-US" dirty="0" err="1"/>
              <a:t>Vorjahr</a:t>
            </a:r>
            <a:endParaRPr lang="en-US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DF1733-0A13-1401-B99D-347EBBA4DE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16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71504C-AA50-B9F5-5A9E-DEC525CC5BD1}"/>
              </a:ext>
            </a:extLst>
          </p:cNvPr>
          <p:cNvSpPr txBox="1"/>
          <p:nvPr/>
        </p:nvSpPr>
        <p:spPr>
          <a:xfrm>
            <a:off x="694842" y="317690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4. </a:t>
            </a:r>
            <a:r>
              <a:rPr lang="en-US" sz="2400" dirty="0" err="1"/>
              <a:t>Bericht</a:t>
            </a:r>
            <a:r>
              <a:rPr lang="en-US" sz="2400" dirty="0"/>
              <a:t> des </a:t>
            </a:r>
            <a:r>
              <a:rPr lang="en-US" sz="2400" dirty="0" err="1"/>
              <a:t>Vorstands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die </a:t>
            </a:r>
            <a:r>
              <a:rPr lang="en-US" sz="2400" dirty="0" err="1"/>
              <a:t>Vereinsaktivitäten</a:t>
            </a:r>
            <a:r>
              <a:rPr lang="en-US" sz="2400" dirty="0"/>
              <a:t>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D78BE0-4588-11C5-A5D1-636F5535C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6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1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in Bild, das Verschwommen, Farbigkeit, Licht, Blau enthält.&#10;&#10;Automatisch generierte Beschreibung">
            <a:extLst>
              <a:ext uri="{FF2B5EF4-FFF2-40B4-BE49-F238E27FC236}">
                <a16:creationId xmlns:a16="http://schemas.microsoft.com/office/drawing/2014/main" id="{4C5EA4A3-6C85-75EF-C4D2-3A349B13F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9" r="2098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feld 1">
            <a:extLst>
              <a:ext uri="{FF2B5EF4-FFF2-40B4-BE49-F238E27FC236}">
                <a16:creationId xmlns:a16="http://schemas.microsoft.com/office/drawing/2014/main" id="{4A9E1B50-C786-76E7-D7E1-C3BC86B1E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06826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212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4B95D1-D822-D286-5480-AC9FD3FAE38A}"/>
              </a:ext>
            </a:extLst>
          </p:cNvPr>
          <p:cNvSpPr txBox="1"/>
          <p:nvPr/>
        </p:nvSpPr>
        <p:spPr>
          <a:xfrm>
            <a:off x="4378960" y="125984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Einschulung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AE74BD-3CCB-BEBB-2A8C-70E9804C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80" y="3252904"/>
            <a:ext cx="5616001" cy="36050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568A84-C910-C508-FF80-6A548E383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9" y="870677"/>
            <a:ext cx="2906395" cy="34597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D424D54-E107-B51E-4687-FEF34F8B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760410"/>
            <a:ext cx="277368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198ADF-319B-4D52-B2D0-1A70833AD9C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Weihnachtsmarkt</a:t>
            </a:r>
            <a:r>
              <a:rPr lang="en-US" sz="2200" dirty="0"/>
              <a:t>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28AAF-F6A6-379E-FFDE-078F251C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49" y="1766887"/>
            <a:ext cx="5353050" cy="40481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FA3C95E-7E06-DC54-73F5-1F2D3788D2EF}"/>
              </a:ext>
            </a:extLst>
          </p:cNvPr>
          <p:cNvSpPr txBox="1"/>
          <p:nvPr/>
        </p:nvSpPr>
        <p:spPr>
          <a:xfrm>
            <a:off x="1605963" y="4717997"/>
            <a:ext cx="26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Einnahmen 1.274,90 Euro</a:t>
            </a:r>
          </a:p>
        </p:txBody>
      </p:sp>
    </p:spTree>
    <p:extLst>
      <p:ext uri="{BB962C8B-B14F-4D97-AF65-F5344CB8AC3E}">
        <p14:creationId xmlns:p14="http://schemas.microsoft.com/office/powerpoint/2010/main" val="376953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Breitbild</PresentationFormat>
  <Paragraphs>59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Centaur</vt:lpstr>
      <vt:lpstr>Verdana</vt:lpstr>
      <vt:lpstr>Office</vt:lpstr>
      <vt:lpstr>PowerPoint-Präsentation</vt:lpstr>
      <vt:lpstr>Tagesordnung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Fricke, Melanie (KWS-KGaA, DEEI)</dc:creator>
  <cp:lastModifiedBy>Pestalozzischule</cp:lastModifiedBy>
  <cp:revision>19</cp:revision>
  <dcterms:created xsi:type="dcterms:W3CDTF">2021-03-04T10:25:35Z</dcterms:created>
  <dcterms:modified xsi:type="dcterms:W3CDTF">2024-03-05T10:37:01Z</dcterms:modified>
</cp:coreProperties>
</file>