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4" r:id="rId5"/>
    <p:sldId id="265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72C6-EC14-4C9A-A285-C0B13D0A6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801348-DC2F-4541-8404-B458EFEC5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B94587-BB6E-457B-95AE-CA628034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CB6EFE-2D90-4926-9801-DC8C4925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180EE4-E0B2-47AE-A8DE-9A595C52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21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8F802-5A88-45A2-9FFB-6458E32A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9C5DFB-320D-4567-95BD-F63A3EF3E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09AE66-F192-4090-B57F-19AF05F3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82D5C-5552-4784-AF65-A59D17B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935623-57BE-46FE-A1F7-767217BF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71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BC2A899-FB7C-4932-BE7D-1151BB6C0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A597C9-4DA9-411E-8E5D-1FFF6661A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19A8BD-95FC-4855-A077-8B8419CE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26B975-A9EF-4F7A-B8A0-27C21664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B8E12C-7B39-4328-B72B-AD16C6FA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34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583EF-195E-49E8-9549-76AA96A0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EA6BF1-CD40-4694-B775-BDD579DE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BB4CA-0B42-4873-83A8-548BA792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C2272A-7612-4C49-8794-A139E3B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87101-11CA-4A4F-9D22-A0D39D4D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71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75BAF-E7F2-4704-BA98-C1EC26B2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61F3A7-203F-42B9-93F6-AF033968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B068B6-AABD-490D-8851-6B65F887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DF4E5C-C458-4B5A-AC1A-39C21479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5FE91-DF9B-4ABC-BAFA-5884240D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99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27E8F-864A-44AA-A4B9-217F3976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AE641-EE7E-4F86-ABD2-729B7F26D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36F925-76E1-4214-A405-7FB9EC76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0C236C-9BD3-47DB-B8F6-CF88BB17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355B73-D498-4BE9-B3C9-10B1EE48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B01426-EBBD-43F4-896D-FCD5F41F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58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2047B-4A8B-4CB3-AA16-23DC2B86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9FDED9-695C-4343-9EDF-28F3F7C1B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4D18F5-04BC-4201-A9D9-7299B44F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670CCE-2636-4DA2-908B-A8B20844C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9C1FB9-6343-4A1C-9CAE-918D3C567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3EEE8F-03BB-4FED-B230-054B2964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F01E8A-7EE8-493E-A602-CDBE8A91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3043E9-7D9B-4022-AEBB-B0C90D9D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22431-CF22-45F8-8621-6627101E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9044E-296C-438B-8129-23DAD2F9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5FB633-438C-4C00-A308-50B91EF2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3084E-A92D-4BDA-95F1-B88D7E7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9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B2B15-44D5-40AD-BE89-8BDD7A9D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AF1835-9568-4ED3-8384-55022F77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C1AFA3-3382-4CF8-B76A-D6D9E399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1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9D868-F90F-43A5-865F-65529082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9FCE0-6F44-4509-8069-D6797F6F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27D419-879F-4C31-996F-26C19BA7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E5B7BA-4382-4F6F-8E20-8454F504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0EDBF4-4B94-43BF-802A-35D858D3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DF46DF-EA3D-49D6-8D0B-BE230194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D52B2-EE79-4865-B945-1DA15702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4D8EB-F9DD-43BF-B5D1-2FF791224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F2F72E-0811-4128-B66D-B834CF594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2712EC-05BC-443C-94D4-B0FC163E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4FC582-052C-4C58-A051-3D92E6BE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DEEF2B-FE2D-49DC-8E12-2842BD00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03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6DA601-7953-4AB8-BC56-144C9EAE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E6901F-214F-415B-A4E8-C7FCA1979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258512-3229-4332-8B3E-CBDA068E3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6C4F-A8A6-44D9-8380-C82420B2C55D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BCB889-D26F-492A-9BCA-27937363D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0082DE-EE86-4908-8EE3-1A0430364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8273-52D5-4816-A535-914E015C1D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7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F779F1-A9D9-4AE6-AE71-4AAC3E3A6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5" r="-3" b="-3"/>
          <a:stretch/>
        </p:blipFill>
        <p:spPr>
          <a:xfrm>
            <a:off x="321733" y="321732"/>
            <a:ext cx="4367277" cy="62145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FDCCD1B-11E1-4FDF-9ECA-5255400E3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82" r="16529" b="1"/>
          <a:stretch/>
        </p:blipFill>
        <p:spPr>
          <a:xfrm>
            <a:off x="4772525" y="321732"/>
            <a:ext cx="7097742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BEF4B2-5261-4F40-B6A3-D10062AFFBC2}"/>
              </a:ext>
            </a:extLst>
          </p:cNvPr>
          <p:cNvSpPr txBox="1"/>
          <p:nvPr/>
        </p:nvSpPr>
        <p:spPr>
          <a:xfrm>
            <a:off x="0" y="1436469"/>
            <a:ext cx="11849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Liebe Interessierte und Mitglieder des Fördervereins der Pestalozzischule Einbeck!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Um die Bildungs- und Erziehungsarbeit an unserer Schule zu fördern, wurde im Jahr 1982 der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„Verein zur Förderung der</a:t>
            </a:r>
          </a:p>
          <a:p>
            <a:pPr algn="ctr"/>
            <a:r>
              <a:rPr lang="de-DE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Pestalozzischule e.V.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gemeinnütziger Verein ins Leben gerufen und unterstützt seither aktiv bei der Verbesserung der Ausstattung unserer Schule, sowie bei der Organisation und Durchführung schulischer Veranstaltungen und Projekte.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enger Zusammenarbeit mit der Schule und dem Engagement vieler Eltern konnten wir mithilfe gesammelter Spendengelder unter anderem ein Smartboard anschaffen, den Schulgarten unterstützen, Lesungen und vieles andere mitfinanzieren.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3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1A6BF1A-16BC-4C32-9324-FF4917CC69A2}"/>
              </a:ext>
            </a:extLst>
          </p:cNvPr>
          <p:cNvSpPr/>
          <p:nvPr/>
        </p:nvSpPr>
        <p:spPr>
          <a:xfrm>
            <a:off x="1488140" y="658470"/>
            <a:ext cx="93322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2"/>
                </a:solidFill>
              </a:rPr>
              <a:t>Beispiele für unsere Unterstützung bzw. Finanzierung sind auch</a:t>
            </a:r>
          </a:p>
          <a:p>
            <a:pPr algn="ctr"/>
            <a:endParaRPr lang="de-DE" b="1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Smartboard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Pausenkisten mit Spielzeug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Nähmaschinen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Bücher für die Schulbücherei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Unterstützung Wintermärchen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Zuschuss Projektwoche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Zuschuss zum Zirkusprojekt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Ausstattung der naturwissenschaftlichen Experimentierräume sowie der Mathematikwerkstatt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Unterstützung bei Vorträgen, Theaterbesuchen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Kosten für die Arbeit eines Bundesfreiwilligen.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2"/>
                </a:solidFill>
              </a:rPr>
              <a:t>Woher kommt das Geld</a:t>
            </a:r>
          </a:p>
          <a:p>
            <a:endParaRPr lang="de-DE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Mitgliedsbeiträge und Spenden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Zahlreiche </a:t>
            </a:r>
            <a:r>
              <a:rPr lang="de-DE" dirty="0" err="1"/>
              <a:t>Veranstaltugen</a:t>
            </a:r>
            <a:r>
              <a:rPr lang="de-DE" dirty="0"/>
              <a:t> (Schulhoffest, Einschulungsfrühstück, monatliches Schulfrühstück, Tag der offenen Tür</a:t>
            </a:r>
          </a:p>
          <a:p>
            <a:r>
              <a:rPr lang="de-DE" dirty="0"/>
              <a:t> </a:t>
            </a:r>
          </a:p>
          <a:p>
            <a:endParaRPr lang="de-DE" dirty="0"/>
          </a:p>
          <a:p>
            <a:pPr lvl="0"/>
            <a:endParaRPr lang="de-DE" dirty="0"/>
          </a:p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140C8-04D8-4A9F-B7D8-A180D3B5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89283">
            <a:off x="8436825" y="250715"/>
            <a:ext cx="1947973" cy="27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ABA9A8-533F-4590-BC43-B00E76D7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244" y="1997730"/>
            <a:ext cx="6020730" cy="34017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3B7E14-CD77-44D5-9ECE-1515BC2DAE00}"/>
              </a:ext>
            </a:extLst>
          </p:cNvPr>
          <p:cNvSpPr txBox="1"/>
          <p:nvPr/>
        </p:nvSpPr>
        <p:spPr>
          <a:xfrm>
            <a:off x="5344357" y="610728"/>
            <a:ext cx="395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Finanzierungen durch den Förderverein: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98B7BC-7B6B-4733-9FA2-B641CE8F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2" y="795394"/>
            <a:ext cx="2971337" cy="43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DF33A6-79E6-4A7C-BA74-4EC25951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8" y="321734"/>
            <a:ext cx="3822592" cy="290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BB01FA-A10A-4E73-9027-267B2759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3" y="3964471"/>
            <a:ext cx="4907662" cy="2760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CB5EBB-BBCF-4DA3-AF69-C288ACCF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394" y="321733"/>
            <a:ext cx="4625383" cy="62505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8FF78A3-7F5C-4D8A-BB9E-D9D09DDFE33A}"/>
              </a:ext>
            </a:extLst>
          </p:cNvPr>
          <p:cNvSpPr txBox="1"/>
          <p:nvPr/>
        </p:nvSpPr>
        <p:spPr>
          <a:xfrm>
            <a:off x="183779" y="3829050"/>
            <a:ext cx="320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Einnahme 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D7B89B-050A-4E8E-97C0-E389DAD71355}"/>
              </a:ext>
            </a:extLst>
          </p:cNvPr>
          <p:cNvSpPr txBox="1"/>
          <p:nvPr/>
        </p:nvSpPr>
        <p:spPr>
          <a:xfrm rot="18994574">
            <a:off x="183779" y="504825"/>
            <a:ext cx="116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Ruheraum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78B35E-E8AA-419B-A829-5F4CEE1307BD}"/>
              </a:ext>
            </a:extLst>
          </p:cNvPr>
          <p:cNvSpPr txBox="1"/>
          <p:nvPr/>
        </p:nvSpPr>
        <p:spPr>
          <a:xfrm>
            <a:off x="8466763" y="643324"/>
            <a:ext cx="116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Brennofen</a:t>
            </a:r>
          </a:p>
        </p:txBody>
      </p:sp>
    </p:spTree>
    <p:extLst>
      <p:ext uri="{BB962C8B-B14F-4D97-AF65-F5344CB8AC3E}">
        <p14:creationId xmlns:p14="http://schemas.microsoft.com/office/powerpoint/2010/main" val="38081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35BE33BE-23D0-4D1A-A74E-ACC4E8B4D056}"/>
              </a:ext>
            </a:extLst>
          </p:cNvPr>
          <p:cNvSpPr txBox="1"/>
          <p:nvPr/>
        </p:nvSpPr>
        <p:spPr>
          <a:xfrm>
            <a:off x="251012" y="331695"/>
            <a:ext cx="115555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Werden Sie Mitglied und unterstützen Sie mit einer kleinen Spende </a:t>
            </a:r>
          </a:p>
          <a:p>
            <a:pPr algn="ctr"/>
            <a:r>
              <a:rPr lang="de-DE" b="1" dirty="0"/>
              <a:t>unsere Schule &amp; Kinder!</a:t>
            </a:r>
          </a:p>
          <a:p>
            <a:pPr algn="ctr"/>
            <a:r>
              <a:rPr lang="de-DE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2"/>
                </a:solidFill>
              </a:rPr>
              <a:t>Fördern ist ganz einfach, Ihr könnt uns unterstützen, indem Ihr..</a:t>
            </a:r>
            <a:endParaRPr lang="de-DE" dirty="0">
              <a:solidFill>
                <a:schemeClr val="accent2"/>
              </a:solidFill>
            </a:endParaRPr>
          </a:p>
          <a:p>
            <a:endParaRPr lang="de-DE" b="1" dirty="0"/>
          </a:p>
          <a:p>
            <a:r>
              <a:rPr lang="de-DE" dirty="0"/>
              <a:t>    die Beitrittserklärung ausfüllt und in der Schule abgebt, oder an die unten genannten Kontaktdaten schickt</a:t>
            </a:r>
          </a:p>
          <a:p>
            <a:endParaRPr lang="de-DE" b="1" dirty="0"/>
          </a:p>
          <a:p>
            <a:r>
              <a:rPr lang="de-DE" dirty="0"/>
              <a:t>        auf unseren Veranstaltungen beim Kuchenverkauf helft und/ oder einen Kuchen backt</a:t>
            </a:r>
          </a:p>
          <a:p>
            <a:endParaRPr lang="de-DE" b="1" dirty="0"/>
          </a:p>
          <a:p>
            <a:r>
              <a:rPr lang="de-DE" dirty="0"/>
              <a:t>      schöne Sachen für unsere Weihnachtsbude vorbereitet und beim Verkauf unterstützt</a:t>
            </a:r>
          </a:p>
          <a:p>
            <a:endParaRPr lang="de-DE" b="1" dirty="0"/>
          </a:p>
          <a:p>
            <a:r>
              <a:rPr lang="de-DE" dirty="0"/>
              <a:t>       Gerne Eure Fähigkeiten, Kontakte und Ideen in die Fördervereinstätigkeiten einfließen lasst</a:t>
            </a:r>
          </a:p>
          <a:p>
            <a:endParaRPr lang="de-DE" b="1" dirty="0"/>
          </a:p>
          <a:p>
            <a:r>
              <a:rPr lang="de-DE" dirty="0"/>
              <a:t>Durch unseren gemeinsamen Einsatz können wir unseren Kindern neue Möglichkeiten schaffen und ihnen dadurch zu mehr Freude an der Schule verhelfen. </a:t>
            </a:r>
          </a:p>
          <a:p>
            <a:r>
              <a:rPr lang="de-DE" dirty="0"/>
              <a:t> </a:t>
            </a:r>
          </a:p>
          <a:p>
            <a:r>
              <a:rPr lang="de-DE" u="sng" dirty="0"/>
              <a:t>Bankverbindung</a:t>
            </a:r>
            <a:endParaRPr lang="de-DE" dirty="0"/>
          </a:p>
          <a:p>
            <a:r>
              <a:rPr lang="de-DE" dirty="0"/>
              <a:t>Sparkasse Einbeck</a:t>
            </a:r>
          </a:p>
          <a:p>
            <a:r>
              <a:rPr lang="de-DE" dirty="0"/>
              <a:t>DE87 2625 1425 0001 0393 95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 </a:t>
            </a:r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0203C7D-68DF-43E9-A8F3-0B922423D1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9" y="1788329"/>
            <a:ext cx="236220" cy="19748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2B31888D-A6AD-4858-9B20-99E2A8184A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0" y="2259106"/>
            <a:ext cx="347290" cy="28687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EA913C2-D3D8-4BFD-8695-DCF2ECB0FB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9" y="2736383"/>
            <a:ext cx="304800" cy="43497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2DD321B-B1BE-4739-AC2F-845D26F5155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9" y="3296545"/>
            <a:ext cx="333375" cy="42672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52CE3E6-3B9C-4F29-B103-75D21FE1E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443" y="4660777"/>
            <a:ext cx="1798452" cy="160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0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8">
            <a:extLst>
              <a:ext uri="{FF2B5EF4-FFF2-40B4-BE49-F238E27FC236}">
                <a16:creationId xmlns:a16="http://schemas.microsoft.com/office/drawing/2014/main" id="{4DB3C7AF-F4D5-40CF-8276-0E091C50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F22F920-02D7-497A-892A-5A1799A6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4758" y="0"/>
            <a:ext cx="1679159" cy="925847"/>
          </a:xfrm>
          <a:custGeom>
            <a:avLst/>
            <a:gdLst>
              <a:gd name="connsiteX0" fmla="*/ 0 w 1679159"/>
              <a:gd name="connsiteY0" fmla="*/ 0 h 925847"/>
              <a:gd name="connsiteX1" fmla="*/ 123825 w 1679159"/>
              <a:gd name="connsiteY1" fmla="*/ 0 h 925847"/>
              <a:gd name="connsiteX2" fmla="*/ 123825 w 1679159"/>
              <a:gd name="connsiteY2" fmla="*/ 756588 h 925847"/>
              <a:gd name="connsiteX3" fmla="*/ 1431852 w 1679159"/>
              <a:gd name="connsiteY3" fmla="*/ 0 h 925847"/>
              <a:gd name="connsiteX4" fmla="*/ 1679159 w 1679159"/>
              <a:gd name="connsiteY4" fmla="*/ 0 h 925847"/>
              <a:gd name="connsiteX5" fmla="*/ 92869 w 1679159"/>
              <a:gd name="connsiteY5" fmla="*/ 917560 h 925847"/>
              <a:gd name="connsiteX6" fmla="*/ 61913 w 1679159"/>
              <a:gd name="connsiteY6" fmla="*/ 925847 h 925847"/>
              <a:gd name="connsiteX7" fmla="*/ 0 w 1679159"/>
              <a:gd name="connsiteY7" fmla="*/ 863935 h 9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159" h="925847">
                <a:moveTo>
                  <a:pt x="0" y="0"/>
                </a:moveTo>
                <a:lnTo>
                  <a:pt x="123825" y="0"/>
                </a:lnTo>
                <a:lnTo>
                  <a:pt x="123825" y="756588"/>
                </a:lnTo>
                <a:lnTo>
                  <a:pt x="1431852" y="0"/>
                </a:lnTo>
                <a:lnTo>
                  <a:pt x="1679159" y="0"/>
                </a:lnTo>
                <a:lnTo>
                  <a:pt x="92869" y="917560"/>
                </a:lnTo>
                <a:cubicBezTo>
                  <a:pt x="83458" y="922999"/>
                  <a:pt x="72780" y="925857"/>
                  <a:pt x="61913" y="925847"/>
                </a:cubicBezTo>
                <a:cubicBezTo>
                  <a:pt x="27719" y="925847"/>
                  <a:pt x="0" y="898129"/>
                  <a:pt x="0" y="86393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BA6915-E6D0-4619-9A50-B788D0048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0349" y="400837"/>
            <a:ext cx="357006" cy="35700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3251D8-41E6-46DA-B12B-944EA2AF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57" y="1156674"/>
            <a:ext cx="2422598" cy="224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34BEF54-F96F-4784-BF3D-BA867366A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77" y="4384950"/>
            <a:ext cx="1995052" cy="2010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8CCF85-A0CA-4234-A1F2-B5DBAF4E9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11" y="3914644"/>
            <a:ext cx="2422598" cy="220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DDF45CC-3E53-4361-852F-16750ABA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2303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25B8C08-2FE2-4EE7-8826-38541619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9975314" y="5853103"/>
            <a:ext cx="1761765" cy="1112151"/>
          </a:xfrm>
          <a:custGeom>
            <a:avLst/>
            <a:gdLst>
              <a:gd name="connsiteX0" fmla="*/ 1585229 w 1761765"/>
              <a:gd name="connsiteY0" fmla="*/ 764759 h 1112151"/>
              <a:gd name="connsiteX1" fmla="*/ 1623024 w 1761765"/>
              <a:gd name="connsiteY1" fmla="*/ 792810 h 1112151"/>
              <a:gd name="connsiteX2" fmla="*/ 1711735 w 1761765"/>
              <a:gd name="connsiteY2" fmla="*/ 970132 h 1112151"/>
              <a:gd name="connsiteX3" fmla="*/ 1761765 w 1761765"/>
              <a:gd name="connsiteY3" fmla="*/ 1112151 h 1112151"/>
              <a:gd name="connsiteX4" fmla="*/ 1621544 w 1761765"/>
              <a:gd name="connsiteY4" fmla="*/ 1095575 h 1112151"/>
              <a:gd name="connsiteX5" fmla="*/ 1594821 w 1761765"/>
              <a:gd name="connsiteY5" fmla="*/ 1019711 h 1112151"/>
              <a:gd name="connsiteX6" fmla="*/ 1513200 w 1761765"/>
              <a:gd name="connsiteY6" fmla="*/ 856627 h 1112151"/>
              <a:gd name="connsiteX7" fmla="*/ 1538499 w 1761765"/>
              <a:gd name="connsiteY7" fmla="*/ 770415 h 1112151"/>
              <a:gd name="connsiteX8" fmla="*/ 1585229 w 1761765"/>
              <a:gd name="connsiteY8" fmla="*/ 764759 h 1112151"/>
              <a:gd name="connsiteX9" fmla="*/ 933455 w 1761765"/>
              <a:gd name="connsiteY9" fmla="*/ 161308 h 1112151"/>
              <a:gd name="connsiteX10" fmla="*/ 957797 w 1761765"/>
              <a:gd name="connsiteY10" fmla="*/ 167970 h 1112151"/>
              <a:gd name="connsiteX11" fmla="*/ 1286982 w 1761765"/>
              <a:gd name="connsiteY11" fmla="*/ 387616 h 1112151"/>
              <a:gd name="connsiteX12" fmla="*/ 1293725 w 1761765"/>
              <a:gd name="connsiteY12" fmla="*/ 477075 h 1112151"/>
              <a:gd name="connsiteX13" fmla="*/ 1245453 w 1761765"/>
              <a:gd name="connsiteY13" fmla="*/ 499154 h 1112151"/>
              <a:gd name="connsiteX14" fmla="*/ 1245167 w 1761765"/>
              <a:gd name="connsiteY14" fmla="*/ 499154 h 1112151"/>
              <a:gd name="connsiteX15" fmla="*/ 1203638 w 1761765"/>
              <a:gd name="connsiteY15" fmla="*/ 484104 h 1112151"/>
              <a:gd name="connsiteX16" fmla="*/ 900647 w 1761765"/>
              <a:gd name="connsiteY16" fmla="*/ 281508 h 1112151"/>
              <a:gd name="connsiteX17" fmla="*/ 872454 w 1761765"/>
              <a:gd name="connsiteY17" fmla="*/ 196164 h 1112151"/>
              <a:gd name="connsiteX18" fmla="*/ 933455 w 1761765"/>
              <a:gd name="connsiteY18" fmla="*/ 161308 h 1112151"/>
              <a:gd name="connsiteX19" fmla="*/ 454020 w 1761765"/>
              <a:gd name="connsiteY19" fmla="*/ 13474 h 1112151"/>
              <a:gd name="connsiteX20" fmla="*/ 477919 w 1761765"/>
              <a:gd name="connsiteY20" fmla="*/ 21437 h 1112151"/>
              <a:gd name="connsiteX21" fmla="*/ 509236 w 1761765"/>
              <a:gd name="connsiteY21" fmla="*/ 84182 h 1112151"/>
              <a:gd name="connsiteX22" fmla="*/ 445829 w 1761765"/>
              <a:gd name="connsiteY22" fmla="*/ 139871 h 1112151"/>
              <a:gd name="connsiteX23" fmla="*/ 437447 w 1761765"/>
              <a:gd name="connsiteY23" fmla="*/ 139395 h 1112151"/>
              <a:gd name="connsiteX24" fmla="*/ 73211 w 1761765"/>
              <a:gd name="connsiteY24" fmla="*/ 137204 h 1112151"/>
              <a:gd name="connsiteX25" fmla="*/ 749 w 1761765"/>
              <a:gd name="connsiteY25" fmla="*/ 84082 h 1112151"/>
              <a:gd name="connsiteX26" fmla="*/ 53871 w 1761765"/>
              <a:gd name="connsiteY26" fmla="*/ 11621 h 1112151"/>
              <a:gd name="connsiteX27" fmla="*/ 58352 w 1761765"/>
              <a:gd name="connsiteY27" fmla="*/ 11093 h 1112151"/>
              <a:gd name="connsiteX28" fmla="*/ 454020 w 1761765"/>
              <a:gd name="connsiteY28" fmla="*/ 13474 h 1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1765" h="1112151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61765" y="1112151"/>
                </a:lnTo>
                <a:lnTo>
                  <a:pt x="1621544" y="1095575"/>
                </a:lnTo>
                <a:lnTo>
                  <a:pt x="1594821" y="1019711"/>
                </a:lnTo>
                <a:cubicBezTo>
                  <a:pt x="1571072" y="963752"/>
                  <a:pt x="1543819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B84435-C020-480A-B6D3-268FE9243C71}"/>
              </a:ext>
            </a:extLst>
          </p:cNvPr>
          <p:cNvSpPr txBox="1"/>
          <p:nvPr/>
        </p:nvSpPr>
        <p:spPr>
          <a:xfrm>
            <a:off x="9761635" y="2789273"/>
            <a:ext cx="178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</a:rPr>
              <a:t>Schatzmeisterin: </a:t>
            </a:r>
          </a:p>
          <a:p>
            <a:r>
              <a:rPr lang="de-DE" dirty="0">
                <a:solidFill>
                  <a:schemeClr val="bg1"/>
                </a:solidFill>
              </a:rPr>
              <a:t>Susanne Herbst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AAFA20-9BA3-411A-8883-F94F2C1B556C}"/>
              </a:ext>
            </a:extLst>
          </p:cNvPr>
          <p:cNvSpPr txBox="1"/>
          <p:nvPr/>
        </p:nvSpPr>
        <p:spPr>
          <a:xfrm>
            <a:off x="6995439" y="462923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/>
            <a:r>
              <a:rPr lang="de-DE" u="sng" dirty="0">
                <a:solidFill>
                  <a:schemeClr val="bg1"/>
                </a:solidFill>
              </a:rPr>
              <a:t>Schriftführerin: 	</a:t>
            </a:r>
            <a:endParaRPr lang="de-DE" dirty="0">
              <a:solidFill>
                <a:schemeClr val="bg1"/>
              </a:solidFill>
            </a:endParaRPr>
          </a:p>
          <a:p>
            <a:pPr hangingPunct="0"/>
            <a:r>
              <a:rPr lang="de-DE" dirty="0">
                <a:solidFill>
                  <a:schemeClr val="bg1"/>
                </a:solidFill>
              </a:rPr>
              <a:t>Susan Steiner</a:t>
            </a: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EF913A-2C57-4E87-9C55-AFC58857B829}"/>
              </a:ext>
            </a:extLst>
          </p:cNvPr>
          <p:cNvSpPr txBox="1"/>
          <p:nvPr/>
        </p:nvSpPr>
        <p:spPr>
          <a:xfrm>
            <a:off x="6995439" y="3435604"/>
            <a:ext cx="2042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/>
            <a:r>
              <a:rPr lang="de-DE" u="sng" dirty="0">
                <a:solidFill>
                  <a:schemeClr val="bg1"/>
                </a:solidFill>
              </a:rPr>
              <a:t>Vertreterin aus </a:t>
            </a:r>
            <a:endParaRPr lang="de-DE" dirty="0">
              <a:solidFill>
                <a:schemeClr val="bg1"/>
              </a:solidFill>
            </a:endParaRPr>
          </a:p>
          <a:p>
            <a:pPr hangingPunct="0"/>
            <a:r>
              <a:rPr lang="de-DE" u="sng" dirty="0">
                <a:solidFill>
                  <a:schemeClr val="bg1"/>
                </a:solidFill>
              </a:rPr>
              <a:t>dem Schulelternrat:</a:t>
            </a:r>
            <a:endParaRPr lang="de-DE" dirty="0">
              <a:solidFill>
                <a:schemeClr val="bg1"/>
              </a:solidFill>
            </a:endParaRPr>
          </a:p>
          <a:p>
            <a:pPr hangingPunct="0"/>
            <a:r>
              <a:rPr lang="de-DE" dirty="0">
                <a:solidFill>
                  <a:schemeClr val="bg1"/>
                </a:solidFill>
              </a:rPr>
              <a:t>Katharina Grascha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6CED39-47B2-44FE-9532-72AB5CED3940}"/>
              </a:ext>
            </a:extLst>
          </p:cNvPr>
          <p:cNvSpPr txBox="1"/>
          <p:nvPr/>
        </p:nvSpPr>
        <p:spPr>
          <a:xfrm>
            <a:off x="9714904" y="6211669"/>
            <a:ext cx="26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u="sng" dirty="0">
                <a:solidFill>
                  <a:schemeClr val="bg1"/>
                </a:solidFill>
              </a:rPr>
              <a:t>Vorsitzende: 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  <a:p>
            <a:pPr hangingPunct="0"/>
            <a:r>
              <a:rPr lang="de-DE" dirty="0">
                <a:solidFill>
                  <a:schemeClr val="bg1"/>
                </a:solidFill>
              </a:rPr>
              <a:t>Melanie Fricke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74B3A1E-3D29-45B3-BB8D-4B1C1885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82" r="16529" b="1"/>
          <a:stretch/>
        </p:blipFill>
        <p:spPr>
          <a:xfrm>
            <a:off x="134893" y="333999"/>
            <a:ext cx="6346619" cy="555687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B1E620A-FFC8-4DC9-9BEF-6B8607EEE38F}"/>
              </a:ext>
            </a:extLst>
          </p:cNvPr>
          <p:cNvSpPr/>
          <p:nvPr/>
        </p:nvSpPr>
        <p:spPr>
          <a:xfrm>
            <a:off x="117980" y="2277125"/>
            <a:ext cx="5081925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Vorstand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Fördervereins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Pestalozzischule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e.V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Kontakt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foerderverein-psE@t-online.de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B90939-9DC9-4A8B-B07C-09F453084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9611" y="640188"/>
            <a:ext cx="2190557" cy="1942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04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Breitbild</PresentationFormat>
  <Paragraphs>72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Fricke, Melanie (KWS-KGaA, DEEI)</dc:creator>
  <cp:lastModifiedBy>Fricke, Melanie (KWS-KGaA, DEEI)</cp:lastModifiedBy>
  <cp:revision>2</cp:revision>
  <dcterms:created xsi:type="dcterms:W3CDTF">2020-03-04T19:12:03Z</dcterms:created>
  <dcterms:modified xsi:type="dcterms:W3CDTF">2020-04-27T12:24:06Z</dcterms:modified>
</cp:coreProperties>
</file>